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7.jpg" ContentType="image/jpeg"/>
  <Override PartName="/ppt/media/image21.jpg" ContentType="image/jpeg"/>
  <Override PartName="/ppt/media/image22.jpg" ContentType="image/jpeg"/>
  <Override PartName="/ppt/media/image23.jpg" ContentType="image/jpeg"/>
  <Override PartName="/ppt/theme/theme2.xml" ContentType="application/vnd.openxmlformats-officedocument.theme+xml"/>
  <Override PartName="/ppt/media/image24.jpg" ContentType="image/jpe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84" r:id="rId5"/>
    <p:sldId id="751" r:id="rId6"/>
    <p:sldId id="766" r:id="rId7"/>
    <p:sldId id="733" r:id="rId8"/>
    <p:sldId id="749" r:id="rId9"/>
    <p:sldId id="750" r:id="rId10"/>
    <p:sldId id="752" r:id="rId11"/>
    <p:sldId id="753" r:id="rId12"/>
    <p:sldId id="767" r:id="rId13"/>
    <p:sldId id="756" r:id="rId14"/>
    <p:sldId id="757" r:id="rId15"/>
    <p:sldId id="758" r:id="rId16"/>
    <p:sldId id="762" r:id="rId17"/>
    <p:sldId id="768" r:id="rId18"/>
    <p:sldId id="736" r:id="rId19"/>
    <p:sldId id="734" r:id="rId20"/>
    <p:sldId id="314" r:id="rId21"/>
    <p:sldId id="769" r:id="rId22"/>
    <p:sldId id="770" r:id="rId23"/>
    <p:sldId id="771" r:id="rId24"/>
    <p:sldId id="260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Tisov" initials="AT" lastIdx="1" clrIdx="0">
    <p:extLst>
      <p:ext uri="{19B8F6BF-5375-455C-9EA6-DF929625EA0E}">
        <p15:presenceInfo xmlns:p15="http://schemas.microsoft.com/office/powerpoint/2012/main" userId="S::a.tisov@huygen.net::577c701f-9be0-42ea-aa82-3186631d5a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EC14F-9232-4E6F-8AFC-292DC7E4F326}" v="1751" dt="2020-02-11T14:30:24.8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Tisov" userId="577c701f-9be0-42ea-aa82-3186631d5a9b" providerId="ADAL" clId="{39AAAA6A-ED35-46C4-BB69-75BF627997C1}"/>
    <pc:docChg chg="undo redo custSel addSld delSld modSld">
      <pc:chgData name="Ana Tisov" userId="577c701f-9be0-42ea-aa82-3186631d5a9b" providerId="ADAL" clId="{39AAAA6A-ED35-46C4-BB69-75BF627997C1}" dt="2019-10-24T04:55:25.959" v="1531" actId="1036"/>
      <pc:docMkLst>
        <pc:docMk/>
      </pc:docMkLst>
      <pc:sldChg chg="addSp delSp modSp">
        <pc:chgData name="Ana Tisov" userId="577c701f-9be0-42ea-aa82-3186631d5a9b" providerId="ADAL" clId="{39AAAA6A-ED35-46C4-BB69-75BF627997C1}" dt="2019-10-21T17:20:17.922" v="76" actId="478"/>
        <pc:sldMkLst>
          <pc:docMk/>
          <pc:sldMk cId="838755156" sldId="284"/>
        </pc:sldMkLst>
        <pc:spChg chg="mod">
          <ac:chgData name="Ana Tisov" userId="577c701f-9be0-42ea-aa82-3186631d5a9b" providerId="ADAL" clId="{39AAAA6A-ED35-46C4-BB69-75BF627997C1}" dt="2019-10-20T19:09:03.808" v="1" actId="1076"/>
          <ac:spMkLst>
            <pc:docMk/>
            <pc:sldMk cId="838755156" sldId="284"/>
            <ac:spMk id="13" creationId="{75388A11-C922-4175-9206-231F59D0A7EB}"/>
          </ac:spMkLst>
        </pc:spChg>
        <pc:spChg chg="add del mod">
          <ac:chgData name="Ana Tisov" userId="577c701f-9be0-42ea-aa82-3186631d5a9b" providerId="ADAL" clId="{39AAAA6A-ED35-46C4-BB69-75BF627997C1}" dt="2019-10-21T17:20:17.922" v="76" actId="478"/>
          <ac:spMkLst>
            <pc:docMk/>
            <pc:sldMk cId="838755156" sldId="284"/>
            <ac:spMk id="14" creationId="{94B78019-32B2-437C-913B-019682FD9D59}"/>
          </ac:spMkLst>
        </pc:spChg>
      </pc:sldChg>
    </pc:docChg>
  </pc:docChgLst>
  <pc:docChgLst>
    <pc:chgData name="Ana Tisov" userId="577c701f-9be0-42ea-aa82-3186631d5a9b" providerId="ADAL" clId="{D46EC14F-9232-4E6F-8AFC-292DC7E4F326}"/>
    <pc:docChg chg="undo redo custSel addSld delSld modSld sldOrd modMainMaster">
      <pc:chgData name="Ana Tisov" userId="577c701f-9be0-42ea-aa82-3186631d5a9b" providerId="ADAL" clId="{D46EC14F-9232-4E6F-8AFC-292DC7E4F326}" dt="2020-02-21T08:29:36.901" v="5699" actId="1036"/>
      <pc:docMkLst>
        <pc:docMk/>
      </pc:docMkLst>
      <pc:sldChg chg="addSp delSp modSp ord modTransition">
        <pc:chgData name="Ana Tisov" userId="577c701f-9be0-42ea-aa82-3186631d5a9b" providerId="ADAL" clId="{D46EC14F-9232-4E6F-8AFC-292DC7E4F326}" dt="2020-02-07T08:06:40.526" v="5522" actId="20577"/>
        <pc:sldMkLst>
          <pc:docMk/>
          <pc:sldMk cId="3311920020" sldId="256"/>
        </pc:sldMkLst>
        <pc:spChg chg="add del">
          <ac:chgData name="Ana Tisov" userId="577c701f-9be0-42ea-aa82-3186631d5a9b" providerId="ADAL" clId="{D46EC14F-9232-4E6F-8AFC-292DC7E4F326}" dt="2020-02-06T06:59:02.712" v="4386"/>
          <ac:spMkLst>
            <pc:docMk/>
            <pc:sldMk cId="3311920020" sldId="256"/>
            <ac:spMk id="2" creationId="{2D24B2F3-A6A3-4E30-9020-F691AAAC090F}"/>
          </ac:spMkLst>
        </pc:spChg>
        <pc:spChg chg="mod">
          <ac:chgData name="Ana Tisov" userId="577c701f-9be0-42ea-aa82-3186631d5a9b" providerId="ADAL" clId="{D46EC14F-9232-4E6F-8AFC-292DC7E4F326}" dt="2020-02-05T17:30:44.468" v="907" actId="1036"/>
          <ac:spMkLst>
            <pc:docMk/>
            <pc:sldMk cId="3311920020" sldId="256"/>
            <ac:spMk id="5" creationId="{5AD606DA-B1BC-42F0-887B-80F45DE4BB72}"/>
          </ac:spMkLst>
        </pc:spChg>
        <pc:spChg chg="mod">
          <ac:chgData name="Ana Tisov" userId="577c701f-9be0-42ea-aa82-3186631d5a9b" providerId="ADAL" clId="{D46EC14F-9232-4E6F-8AFC-292DC7E4F326}" dt="2020-02-05T17:30:44.468" v="907" actId="1036"/>
          <ac:spMkLst>
            <pc:docMk/>
            <pc:sldMk cId="3311920020" sldId="256"/>
            <ac:spMk id="8" creationId="{9AD161CA-33A8-42A3-97B8-190B5F0BAE90}"/>
          </ac:spMkLst>
        </pc:spChg>
        <pc:spChg chg="mod">
          <ac:chgData name="Ana Tisov" userId="577c701f-9be0-42ea-aa82-3186631d5a9b" providerId="ADAL" clId="{D46EC14F-9232-4E6F-8AFC-292DC7E4F326}" dt="2020-02-07T08:06:40.526" v="5522" actId="20577"/>
          <ac:spMkLst>
            <pc:docMk/>
            <pc:sldMk cId="3311920020" sldId="256"/>
            <ac:spMk id="10" creationId="{04B4334D-1080-4A36-8944-97790F06DBF7}"/>
          </ac:spMkLst>
        </pc:spChg>
        <pc:spChg chg="mod">
          <ac:chgData name="Ana Tisov" userId="577c701f-9be0-42ea-aa82-3186631d5a9b" providerId="ADAL" clId="{D46EC14F-9232-4E6F-8AFC-292DC7E4F326}" dt="2020-02-05T17:30:23.021" v="892" actId="1036"/>
          <ac:spMkLst>
            <pc:docMk/>
            <pc:sldMk cId="3311920020" sldId="256"/>
            <ac:spMk id="11" creationId="{DF49B926-2BEA-4ED7-9318-94D4DD61D58B}"/>
          </ac:spMkLst>
        </pc:spChg>
        <pc:spChg chg="add">
          <ac:chgData name="Ana Tisov" userId="577c701f-9be0-42ea-aa82-3186631d5a9b" providerId="ADAL" clId="{D46EC14F-9232-4E6F-8AFC-292DC7E4F326}" dt="2020-02-06T06:59:36.881" v="4400"/>
          <ac:spMkLst>
            <pc:docMk/>
            <pc:sldMk cId="3311920020" sldId="256"/>
            <ac:spMk id="12" creationId="{938FAA1C-B6AB-4DCB-8568-0FD5778E992A}"/>
          </ac:spMkLst>
        </pc:spChg>
        <pc:picChg chg="del">
          <ac:chgData name="Ana Tisov" userId="577c701f-9be0-42ea-aa82-3186631d5a9b" providerId="ADAL" clId="{D46EC14F-9232-4E6F-8AFC-292DC7E4F326}" dt="2020-02-05T17:23:36.849" v="837" actId="478"/>
          <ac:picMkLst>
            <pc:docMk/>
            <pc:sldMk cId="3311920020" sldId="256"/>
            <ac:picMk id="2" creationId="{306BA6E5-61FA-434D-BB3E-04D69FEC7DB3}"/>
          </ac:picMkLst>
        </pc:picChg>
        <pc:picChg chg="add del mod modCrop">
          <ac:chgData name="Ana Tisov" userId="577c701f-9be0-42ea-aa82-3186631d5a9b" providerId="ADAL" clId="{D46EC14F-9232-4E6F-8AFC-292DC7E4F326}" dt="2020-02-05T17:22:36.653" v="823" actId="478"/>
          <ac:picMkLst>
            <pc:docMk/>
            <pc:sldMk cId="3311920020" sldId="256"/>
            <ac:picMk id="3" creationId="{1A2CDD62-1D31-4AC0-8784-6F11A086C9C8}"/>
          </ac:picMkLst>
        </pc:picChg>
        <pc:picChg chg="del">
          <ac:chgData name="Ana Tisov" userId="577c701f-9be0-42ea-aa82-3186631d5a9b" providerId="ADAL" clId="{D46EC14F-9232-4E6F-8AFC-292DC7E4F326}" dt="2020-02-05T17:21:35.830" v="812" actId="478"/>
          <ac:picMkLst>
            <pc:docMk/>
            <pc:sldMk cId="3311920020" sldId="256"/>
            <ac:picMk id="4" creationId="{EC714EC6-B8DF-4C4C-A1B3-CD711F62C314}"/>
          </ac:picMkLst>
        </pc:picChg>
        <pc:picChg chg="add mod modCrop">
          <ac:chgData name="Ana Tisov" userId="577c701f-9be0-42ea-aa82-3186631d5a9b" providerId="ADAL" clId="{D46EC14F-9232-4E6F-8AFC-292DC7E4F326}" dt="2020-02-05T17:23:43.081" v="838" actId="1076"/>
          <ac:picMkLst>
            <pc:docMk/>
            <pc:sldMk cId="3311920020" sldId="256"/>
            <ac:picMk id="6" creationId="{25743F85-D1BE-4D8F-BCC6-6ACC8DD3198A}"/>
          </ac:picMkLst>
        </pc:picChg>
        <pc:picChg chg="del">
          <ac:chgData name="Ana Tisov" userId="577c701f-9be0-42ea-aa82-3186631d5a9b" providerId="ADAL" clId="{D46EC14F-9232-4E6F-8AFC-292DC7E4F326}" dt="2020-02-05T17:13:57.069" v="807" actId="478"/>
          <ac:picMkLst>
            <pc:docMk/>
            <pc:sldMk cId="3311920020" sldId="256"/>
            <ac:picMk id="9" creationId="{78945D75-4AD0-428C-AB8C-AC6E228715E1}"/>
          </ac:picMkLst>
        </pc:picChg>
        <pc:picChg chg="add del">
          <ac:chgData name="Ana Tisov" userId="577c701f-9be0-42ea-aa82-3186631d5a9b" providerId="ADAL" clId="{D46EC14F-9232-4E6F-8AFC-292DC7E4F326}" dt="2020-02-05T22:10:37.208" v="4259" actId="478"/>
          <ac:picMkLst>
            <pc:docMk/>
            <pc:sldMk cId="3311920020" sldId="256"/>
            <ac:picMk id="9" creationId="{B0115CE0-8030-4745-9C8A-3D301F9064E2}"/>
          </ac:picMkLst>
        </pc:picChg>
      </pc:sldChg>
      <pc:sldChg chg="addSp delSp modSp modTransition">
        <pc:chgData name="Ana Tisov" userId="577c701f-9be0-42ea-aa82-3186631d5a9b" providerId="ADAL" clId="{D46EC14F-9232-4E6F-8AFC-292DC7E4F326}" dt="2020-02-06T08:37:06.504" v="5373" actId="313"/>
        <pc:sldMkLst>
          <pc:docMk/>
          <pc:sldMk cId="3150866371" sldId="260"/>
        </pc:sldMkLst>
        <pc:spChg chg="del">
          <ac:chgData name="Ana Tisov" userId="577c701f-9be0-42ea-aa82-3186631d5a9b" providerId="ADAL" clId="{D46EC14F-9232-4E6F-8AFC-292DC7E4F326}" dt="2020-02-05T10:26:30.727" v="416" actId="478"/>
          <ac:spMkLst>
            <pc:docMk/>
            <pc:sldMk cId="3150866371" sldId="260"/>
            <ac:spMk id="2" creationId="{09BAEFF7-C347-264D-955F-A3E3343DA4AE}"/>
          </ac:spMkLst>
        </pc:spChg>
        <pc:spChg chg="del">
          <ac:chgData name="Ana Tisov" userId="577c701f-9be0-42ea-aa82-3186631d5a9b" providerId="ADAL" clId="{D46EC14F-9232-4E6F-8AFC-292DC7E4F326}" dt="2020-02-05T10:12:27.552" v="245" actId="478"/>
          <ac:spMkLst>
            <pc:docMk/>
            <pc:sldMk cId="3150866371" sldId="260"/>
            <ac:spMk id="3" creationId="{EBD45C01-A86B-254E-96E8-CE664A4D69C0}"/>
          </ac:spMkLst>
        </pc:spChg>
        <pc:spChg chg="add del">
          <ac:chgData name="Ana Tisov" userId="577c701f-9be0-42ea-aa82-3186631d5a9b" providerId="ADAL" clId="{D46EC14F-9232-4E6F-8AFC-292DC7E4F326}" dt="2020-02-05T10:10:07.296" v="196" actId="478"/>
          <ac:spMkLst>
            <pc:docMk/>
            <pc:sldMk cId="3150866371" sldId="260"/>
            <ac:spMk id="7" creationId="{B12320C5-D549-4A2E-9E46-91290930D7EF}"/>
          </ac:spMkLst>
        </pc:spChg>
        <pc:spChg chg="add mod ord">
          <ac:chgData name="Ana Tisov" userId="577c701f-9be0-42ea-aa82-3186631d5a9b" providerId="ADAL" clId="{D46EC14F-9232-4E6F-8AFC-292DC7E4F326}" dt="2020-02-05T10:11:22.379" v="224" actId="14100"/>
          <ac:spMkLst>
            <pc:docMk/>
            <pc:sldMk cId="3150866371" sldId="260"/>
            <ac:spMk id="8" creationId="{36D89EA0-78C3-4FB5-975F-F161ECD0E945}"/>
          </ac:spMkLst>
        </pc:spChg>
        <pc:spChg chg="add mod">
          <ac:chgData name="Ana Tisov" userId="577c701f-9be0-42ea-aa82-3186631d5a9b" providerId="ADAL" clId="{D46EC14F-9232-4E6F-8AFC-292DC7E4F326}" dt="2020-02-05T10:26:09.123" v="413" actId="1076"/>
          <ac:spMkLst>
            <pc:docMk/>
            <pc:sldMk cId="3150866371" sldId="260"/>
            <ac:spMk id="11" creationId="{73B0F176-34F8-4A99-9F11-28F6F166E7B7}"/>
          </ac:spMkLst>
        </pc:spChg>
        <pc:spChg chg="add mod">
          <ac:chgData name="Ana Tisov" userId="577c701f-9be0-42ea-aa82-3186631d5a9b" providerId="ADAL" clId="{D46EC14F-9232-4E6F-8AFC-292DC7E4F326}" dt="2020-02-06T08:37:06.504" v="5373" actId="313"/>
          <ac:spMkLst>
            <pc:docMk/>
            <pc:sldMk cId="3150866371" sldId="260"/>
            <ac:spMk id="21" creationId="{0808B803-5963-4FDA-A63D-38607360B4D3}"/>
          </ac:spMkLst>
        </pc:spChg>
        <pc:spChg chg="add mod">
          <ac:chgData name="Ana Tisov" userId="577c701f-9be0-42ea-aa82-3186631d5a9b" providerId="ADAL" clId="{D46EC14F-9232-4E6F-8AFC-292DC7E4F326}" dt="2020-02-05T10:10:59.442" v="210" actId="207"/>
          <ac:spMkLst>
            <pc:docMk/>
            <pc:sldMk cId="3150866371" sldId="260"/>
            <ac:spMk id="22" creationId="{26ED908D-35B0-4A60-A105-3CA3560CE4C1}"/>
          </ac:spMkLst>
        </pc:spChg>
        <pc:grpChg chg="add mod">
          <ac:chgData name="Ana Tisov" userId="577c701f-9be0-42ea-aa82-3186631d5a9b" providerId="ADAL" clId="{D46EC14F-9232-4E6F-8AFC-292DC7E4F326}" dt="2020-02-05T11:25:12.943" v="535" actId="1076"/>
          <ac:grpSpMkLst>
            <pc:docMk/>
            <pc:sldMk cId="3150866371" sldId="260"/>
            <ac:grpSpMk id="13" creationId="{1E8DC660-0EAB-4E52-9972-F0BD72F36400}"/>
          </ac:grpSpMkLst>
        </pc:grpChg>
        <pc:picChg chg="add del">
          <ac:chgData name="Ana Tisov" userId="577c701f-9be0-42ea-aa82-3186631d5a9b" providerId="ADAL" clId="{D46EC14F-9232-4E6F-8AFC-292DC7E4F326}" dt="2020-02-05T10:10:08.297" v="197" actId="478"/>
          <ac:picMkLst>
            <pc:docMk/>
            <pc:sldMk cId="3150866371" sldId="260"/>
            <ac:picMk id="4" creationId="{7B3A0A7F-BD1D-4305-8F33-D2E2137EFF35}"/>
          </ac:picMkLst>
        </pc:picChg>
        <pc:picChg chg="add del">
          <ac:chgData name="Ana Tisov" userId="577c701f-9be0-42ea-aa82-3186631d5a9b" providerId="ADAL" clId="{D46EC14F-9232-4E6F-8AFC-292DC7E4F326}" dt="2020-02-05T10:11:35.977" v="228" actId="478"/>
          <ac:picMkLst>
            <pc:docMk/>
            <pc:sldMk cId="3150866371" sldId="260"/>
            <ac:picMk id="5" creationId="{E415FC2E-064E-42B8-B2AB-E9B074AD7F3E}"/>
          </ac:picMkLst>
        </pc:picChg>
        <pc:picChg chg="add del">
          <ac:chgData name="Ana Tisov" userId="577c701f-9be0-42ea-aa82-3186631d5a9b" providerId="ADAL" clId="{D46EC14F-9232-4E6F-8AFC-292DC7E4F326}" dt="2020-02-05T10:10:11.990" v="198" actId="478"/>
          <ac:picMkLst>
            <pc:docMk/>
            <pc:sldMk cId="3150866371" sldId="260"/>
            <ac:picMk id="6" creationId="{94302DE8-4F9F-4A10-9C4F-6D124CB98B27}"/>
          </ac:picMkLst>
        </pc:picChg>
        <pc:picChg chg="add ord">
          <ac:chgData name="Ana Tisov" userId="577c701f-9be0-42ea-aa82-3186631d5a9b" providerId="ADAL" clId="{D46EC14F-9232-4E6F-8AFC-292DC7E4F326}" dt="2020-02-05T10:11:04.775" v="211" actId="166"/>
          <ac:picMkLst>
            <pc:docMk/>
            <pc:sldMk cId="3150866371" sldId="260"/>
            <ac:picMk id="9" creationId="{56E53506-DBC3-4D8A-9C9F-0ADEA214CDE2}"/>
          </ac:picMkLst>
        </pc:picChg>
        <pc:picChg chg="add mod">
          <ac:chgData name="Ana Tisov" userId="577c701f-9be0-42ea-aa82-3186631d5a9b" providerId="ADAL" clId="{D46EC14F-9232-4E6F-8AFC-292DC7E4F326}" dt="2020-02-05T11:24:43.253" v="488" actId="1076"/>
          <ac:picMkLst>
            <pc:docMk/>
            <pc:sldMk cId="3150866371" sldId="260"/>
            <ac:picMk id="10" creationId="{241A3364-5DE9-49AF-A19A-D31B5B74F3C7}"/>
          </ac:picMkLst>
        </pc:picChg>
        <pc:picChg chg="add mod">
          <ac:chgData name="Ana Tisov" userId="577c701f-9be0-42ea-aa82-3186631d5a9b" providerId="ADAL" clId="{D46EC14F-9232-4E6F-8AFC-292DC7E4F326}" dt="2020-02-05T10:26:03.300" v="410" actId="14100"/>
          <ac:picMkLst>
            <pc:docMk/>
            <pc:sldMk cId="3150866371" sldId="260"/>
            <ac:picMk id="12" creationId="{AA746803-3DF3-44D5-A2DD-CC76FF516E71}"/>
          </ac:picMkLst>
        </pc:picChg>
        <pc:picChg chg="add del mod">
          <ac:chgData name="Ana Tisov" userId="577c701f-9be0-42ea-aa82-3186631d5a9b" providerId="ADAL" clId="{D46EC14F-9232-4E6F-8AFC-292DC7E4F326}" dt="2020-02-05T10:12:08.176" v="239" actId="478"/>
          <ac:picMkLst>
            <pc:docMk/>
            <pc:sldMk cId="3150866371" sldId="260"/>
            <ac:picMk id="18" creationId="{2E04F6B2-A8DC-4E1E-95C3-BAA9DD65EA7C}"/>
          </ac:picMkLst>
        </pc:picChg>
        <pc:picChg chg="add del mod">
          <ac:chgData name="Ana Tisov" userId="577c701f-9be0-42ea-aa82-3186631d5a9b" providerId="ADAL" clId="{D46EC14F-9232-4E6F-8AFC-292DC7E4F326}" dt="2020-02-05T10:25:26.005" v="407" actId="478"/>
          <ac:picMkLst>
            <pc:docMk/>
            <pc:sldMk cId="3150866371" sldId="260"/>
            <ac:picMk id="19" creationId="{7BACB98E-0AF1-4B74-AB5E-3E890814586E}"/>
          </ac:picMkLst>
        </pc:picChg>
        <pc:picChg chg="add del mod">
          <ac:chgData name="Ana Tisov" userId="577c701f-9be0-42ea-aa82-3186631d5a9b" providerId="ADAL" clId="{D46EC14F-9232-4E6F-8AFC-292DC7E4F326}" dt="2020-02-05T10:12:34.526" v="248" actId="478"/>
          <ac:picMkLst>
            <pc:docMk/>
            <pc:sldMk cId="3150866371" sldId="260"/>
            <ac:picMk id="20" creationId="{AD0FEBA1-84E5-4873-806A-5322ECD996D3}"/>
          </ac:picMkLst>
        </pc:picChg>
      </pc:sldChg>
      <pc:sldChg chg="delSp modSp add del modTransition">
        <pc:chgData name="Ana Tisov" userId="577c701f-9be0-42ea-aa82-3186631d5a9b" providerId="ADAL" clId="{D46EC14F-9232-4E6F-8AFC-292DC7E4F326}" dt="2020-02-05T21:32:25.064" v="2978" actId="2696"/>
        <pc:sldMkLst>
          <pc:docMk/>
          <pc:sldMk cId="1447261119" sldId="261"/>
        </pc:sldMkLst>
        <pc:picChg chg="del mod modCrop">
          <ac:chgData name="Ana Tisov" userId="577c701f-9be0-42ea-aa82-3186631d5a9b" providerId="ADAL" clId="{D46EC14F-9232-4E6F-8AFC-292DC7E4F326}" dt="2020-02-05T21:32:07.535" v="2969"/>
          <ac:picMkLst>
            <pc:docMk/>
            <pc:sldMk cId="1447261119" sldId="261"/>
            <ac:picMk id="3" creationId="{4BAFA2B2-7B77-43ED-833F-02D5373ADF88}"/>
          </ac:picMkLst>
        </pc:picChg>
      </pc:sldChg>
      <pc:sldChg chg="addSp delSp modSp add ord modTransition">
        <pc:chgData name="Ana Tisov" userId="577c701f-9be0-42ea-aa82-3186631d5a9b" providerId="ADAL" clId="{D46EC14F-9232-4E6F-8AFC-292DC7E4F326}" dt="2020-02-07T08:06:28.103" v="5520" actId="20577"/>
        <pc:sldMkLst>
          <pc:docMk/>
          <pc:sldMk cId="2432794046" sldId="271"/>
        </pc:sldMkLst>
        <pc:spChg chg="del">
          <ac:chgData name="Ana Tisov" userId="577c701f-9be0-42ea-aa82-3186631d5a9b" providerId="ADAL" clId="{D46EC14F-9232-4E6F-8AFC-292DC7E4F326}" dt="2020-02-05T21:24:18.535" v="2868" actId="478"/>
          <ac:spMkLst>
            <pc:docMk/>
            <pc:sldMk cId="2432794046" sldId="271"/>
            <ac:spMk id="2" creationId="{00000000-0000-0000-0000-000000000000}"/>
          </ac:spMkLst>
        </pc:spChg>
        <pc:spChg chg="add del">
          <ac:chgData name="Ana Tisov" userId="577c701f-9be0-42ea-aa82-3186631d5a9b" providerId="ADAL" clId="{D46EC14F-9232-4E6F-8AFC-292DC7E4F326}" dt="2020-02-05T21:23:48.921" v="2830"/>
          <ac:spMkLst>
            <pc:docMk/>
            <pc:sldMk cId="2432794046" sldId="271"/>
            <ac:spMk id="3" creationId="{3DAD90A6-B760-4F36-9CD6-69835145EB0D}"/>
          </ac:spMkLst>
        </pc:spChg>
        <pc:spChg chg="mod">
          <ac:chgData name="Ana Tisov" userId="577c701f-9be0-42ea-aa82-3186631d5a9b" providerId="ADAL" clId="{D46EC14F-9232-4E6F-8AFC-292DC7E4F326}" dt="2020-02-05T22:06:44.705" v="4227" actId="1076"/>
          <ac:spMkLst>
            <pc:docMk/>
            <pc:sldMk cId="2432794046" sldId="271"/>
            <ac:spMk id="7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1:29:50.451" v="2939" actId="1035"/>
          <ac:spMkLst>
            <pc:docMk/>
            <pc:sldMk cId="2432794046" sldId="271"/>
            <ac:spMk id="8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1:30:05.121" v="2950" actId="14100"/>
          <ac:spMkLst>
            <pc:docMk/>
            <pc:sldMk cId="2432794046" sldId="271"/>
            <ac:spMk id="9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2:14:45.553" v="4313" actId="1076"/>
          <ac:spMkLst>
            <pc:docMk/>
            <pc:sldMk cId="2432794046" sldId="271"/>
            <ac:spMk id="10" creationId="{00000000-0000-0000-0000-000000000000}"/>
          </ac:spMkLst>
        </pc:spChg>
        <pc:spChg chg="add del mod">
          <ac:chgData name="Ana Tisov" userId="577c701f-9be0-42ea-aa82-3186631d5a9b" providerId="ADAL" clId="{D46EC14F-9232-4E6F-8AFC-292DC7E4F326}" dt="2020-02-05T21:24:20.718" v="2869" actId="478"/>
          <ac:spMkLst>
            <pc:docMk/>
            <pc:sldMk cId="2432794046" sldId="271"/>
            <ac:spMk id="11" creationId="{5E78A191-B161-4826-A809-F6AA97D14E09}"/>
          </ac:spMkLst>
        </pc:spChg>
        <pc:spChg chg="mod">
          <ac:chgData name="Ana Tisov" userId="577c701f-9be0-42ea-aa82-3186631d5a9b" providerId="ADAL" clId="{D46EC14F-9232-4E6F-8AFC-292DC7E4F326}" dt="2020-02-05T21:29:50.451" v="2939" actId="1035"/>
          <ac:spMkLst>
            <pc:docMk/>
            <pc:sldMk cId="2432794046" sldId="271"/>
            <ac:spMk id="12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1:30:48.661" v="2960" actId="14100"/>
          <ac:spMkLst>
            <pc:docMk/>
            <pc:sldMk cId="2432794046" sldId="271"/>
            <ac:spMk id="13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1:31:05.785" v="2962" actId="14100"/>
          <ac:spMkLst>
            <pc:docMk/>
            <pc:sldMk cId="2432794046" sldId="271"/>
            <ac:spMk id="14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1:26:52.991" v="2897" actId="207"/>
          <ac:spMkLst>
            <pc:docMk/>
            <pc:sldMk cId="2432794046" sldId="271"/>
            <ac:spMk id="19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2:07:00.575" v="4229" actId="1076"/>
          <ac:spMkLst>
            <pc:docMk/>
            <pc:sldMk cId="2432794046" sldId="271"/>
            <ac:spMk id="20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1:29:53.519" v="2941" actId="208"/>
          <ac:spMkLst>
            <pc:docMk/>
            <pc:sldMk cId="2432794046" sldId="271"/>
            <ac:spMk id="21" creationId="{00000000-0000-0000-0000-000000000000}"/>
          </ac:spMkLst>
        </pc:spChg>
        <pc:spChg chg="mod">
          <ac:chgData name="Ana Tisov" userId="577c701f-9be0-42ea-aa82-3186631d5a9b" providerId="ADAL" clId="{D46EC14F-9232-4E6F-8AFC-292DC7E4F326}" dt="2020-02-05T21:27:05.823" v="2899" actId="207"/>
          <ac:spMkLst>
            <pc:docMk/>
            <pc:sldMk cId="2432794046" sldId="271"/>
            <ac:spMk id="22" creationId="{00000000-0000-0000-0000-000000000000}"/>
          </ac:spMkLst>
        </pc:spChg>
        <pc:spChg chg="add mod">
          <ac:chgData name="Ana Tisov" userId="577c701f-9be0-42ea-aa82-3186631d5a9b" providerId="ADAL" clId="{D46EC14F-9232-4E6F-8AFC-292DC7E4F326}" dt="2020-02-07T08:06:28.103" v="5520" actId="20577"/>
          <ac:spMkLst>
            <pc:docMk/>
            <pc:sldMk cId="2432794046" sldId="271"/>
            <ac:spMk id="23" creationId="{981B6C9E-A464-479D-AA2D-20B05D52F646}"/>
          </ac:spMkLst>
        </pc:spChg>
        <pc:spChg chg="add del">
          <ac:chgData name="Ana Tisov" userId="577c701f-9be0-42ea-aa82-3186631d5a9b" providerId="ADAL" clId="{D46EC14F-9232-4E6F-8AFC-292DC7E4F326}" dt="2020-02-06T07:02:01.942" v="4438" actId="478"/>
          <ac:spMkLst>
            <pc:docMk/>
            <pc:sldMk cId="2432794046" sldId="271"/>
            <ac:spMk id="26" creationId="{C994B213-2CB6-4CF9-B5D8-5CE5443EBE54}"/>
          </ac:spMkLst>
        </pc:spChg>
        <pc:picChg chg="add">
          <ac:chgData name="Ana Tisov" userId="577c701f-9be0-42ea-aa82-3186631d5a9b" providerId="ADAL" clId="{D46EC14F-9232-4E6F-8AFC-292DC7E4F326}" dt="2020-02-05T22:14:38.024" v="4311"/>
          <ac:picMkLst>
            <pc:docMk/>
            <pc:sldMk cId="2432794046" sldId="271"/>
            <ac:picMk id="24" creationId="{69982122-0FF9-487F-8F61-ADE3F4724616}"/>
          </ac:picMkLst>
        </pc:picChg>
        <pc:picChg chg="add">
          <ac:chgData name="Ana Tisov" userId="577c701f-9be0-42ea-aa82-3186631d5a9b" providerId="ADAL" clId="{D46EC14F-9232-4E6F-8AFC-292DC7E4F326}" dt="2020-02-05T22:14:41.093" v="4312"/>
          <ac:picMkLst>
            <pc:docMk/>
            <pc:sldMk cId="2432794046" sldId="271"/>
            <ac:picMk id="25" creationId="{B4D1BE6D-CCE6-457F-8730-3BBE6E53A182}"/>
          </ac:picMkLst>
        </pc:picChg>
        <pc:cxnChg chg="mod">
          <ac:chgData name="Ana Tisov" userId="577c701f-9be0-42ea-aa82-3186631d5a9b" providerId="ADAL" clId="{D46EC14F-9232-4E6F-8AFC-292DC7E4F326}" dt="2020-02-05T22:07:08.176" v="4231" actId="13822"/>
          <ac:cxnSpMkLst>
            <pc:docMk/>
            <pc:sldMk cId="2432794046" sldId="271"/>
            <ac:cxnSpMk id="6" creationId="{00000000-0000-0000-0000-000000000000}"/>
          </ac:cxnSpMkLst>
        </pc:cxnChg>
      </pc:sldChg>
      <pc:sldChg chg="delSp modSp add del modTransition">
        <pc:chgData name="Ana Tisov" userId="577c701f-9be0-42ea-aa82-3186631d5a9b" providerId="ADAL" clId="{D46EC14F-9232-4E6F-8AFC-292DC7E4F326}" dt="2020-02-05T21:39:44.201" v="3016" actId="2696"/>
        <pc:sldMkLst>
          <pc:docMk/>
          <pc:sldMk cId="1876017142" sldId="279"/>
        </pc:sldMkLst>
        <pc:picChg chg="del mod modCrop">
          <ac:chgData name="Ana Tisov" userId="577c701f-9be0-42ea-aa82-3186631d5a9b" providerId="ADAL" clId="{D46EC14F-9232-4E6F-8AFC-292DC7E4F326}" dt="2020-02-05T21:38:01.832" v="2997"/>
          <ac:picMkLst>
            <pc:docMk/>
            <pc:sldMk cId="1876017142" sldId="279"/>
            <ac:picMk id="2" creationId="{1C566DEF-35F4-4928-86FD-AA5930348450}"/>
          </ac:picMkLst>
        </pc:picChg>
      </pc:sldChg>
      <pc:sldChg chg="add del">
        <pc:chgData name="Ana Tisov" userId="577c701f-9be0-42ea-aa82-3186631d5a9b" providerId="ADAL" clId="{D46EC14F-9232-4E6F-8AFC-292DC7E4F326}" dt="2020-02-05T10:25:03.183" v="402" actId="2696"/>
        <pc:sldMkLst>
          <pc:docMk/>
          <pc:sldMk cId="2300540417" sldId="279"/>
        </pc:sldMkLst>
      </pc:sldChg>
      <pc:sldChg chg="addSp delSp modSp modTransition">
        <pc:chgData name="Ana Tisov" userId="577c701f-9be0-42ea-aa82-3186631d5a9b" providerId="ADAL" clId="{D46EC14F-9232-4E6F-8AFC-292DC7E4F326}" dt="2020-02-07T08:06:35.661" v="5521" actId="20577"/>
        <pc:sldMkLst>
          <pc:docMk/>
          <pc:sldMk cId="838755156" sldId="284"/>
        </pc:sldMkLst>
        <pc:spChg chg="mod">
          <ac:chgData name="Ana Tisov" userId="577c701f-9be0-42ea-aa82-3186631d5a9b" providerId="ADAL" clId="{D46EC14F-9232-4E6F-8AFC-292DC7E4F326}" dt="2020-02-05T16:43:16.407" v="639" actId="1076"/>
          <ac:spMkLst>
            <pc:docMk/>
            <pc:sldMk cId="838755156" sldId="284"/>
            <ac:spMk id="2" creationId="{5F927C30-EB45-4B90-A786-712E21EE07CE}"/>
          </ac:spMkLst>
        </pc:spChg>
        <pc:spChg chg="mod">
          <ac:chgData name="Ana Tisov" userId="577c701f-9be0-42ea-aa82-3186631d5a9b" providerId="ADAL" clId="{D46EC14F-9232-4E6F-8AFC-292DC7E4F326}" dt="2020-02-07T08:06:35.661" v="5521" actId="20577"/>
          <ac:spMkLst>
            <pc:docMk/>
            <pc:sldMk cId="838755156" sldId="284"/>
            <ac:spMk id="4" creationId="{EA7EBE36-B0AC-422A-89C3-61C8E1910245}"/>
          </ac:spMkLst>
        </pc:spChg>
        <pc:spChg chg="add mod">
          <ac:chgData name="Ana Tisov" userId="577c701f-9be0-42ea-aa82-3186631d5a9b" providerId="ADAL" clId="{D46EC14F-9232-4E6F-8AFC-292DC7E4F326}" dt="2020-02-06T07:03:28.146" v="4450" actId="571"/>
          <ac:spMkLst>
            <pc:docMk/>
            <pc:sldMk cId="838755156" sldId="284"/>
            <ac:spMk id="8" creationId="{F230C902-2483-472B-A1C6-B2879CD34EB3}"/>
          </ac:spMkLst>
        </pc:spChg>
        <pc:spChg chg="mod">
          <ac:chgData name="Ana Tisov" userId="577c701f-9be0-42ea-aa82-3186631d5a9b" providerId="ADAL" clId="{D46EC14F-9232-4E6F-8AFC-292DC7E4F326}" dt="2020-02-06T07:05:24.176" v="4472" actId="1076"/>
          <ac:spMkLst>
            <pc:docMk/>
            <pc:sldMk cId="838755156" sldId="284"/>
            <ac:spMk id="13" creationId="{75388A11-C922-4175-9206-231F59D0A7EB}"/>
          </ac:spMkLst>
        </pc:spChg>
        <pc:picChg chg="mod">
          <ac:chgData name="Ana Tisov" userId="577c701f-9be0-42ea-aa82-3186631d5a9b" providerId="ADAL" clId="{D46EC14F-9232-4E6F-8AFC-292DC7E4F326}" dt="2020-02-06T07:03:21.802" v="4448" actId="1076"/>
          <ac:picMkLst>
            <pc:docMk/>
            <pc:sldMk cId="838755156" sldId="284"/>
            <ac:picMk id="6" creationId="{E800B2D6-70A6-4BF9-92C2-18303436F9AC}"/>
          </ac:picMkLst>
        </pc:picChg>
        <pc:picChg chg="mod">
          <ac:chgData name="Ana Tisov" userId="577c701f-9be0-42ea-aa82-3186631d5a9b" providerId="ADAL" clId="{D46EC14F-9232-4E6F-8AFC-292DC7E4F326}" dt="2020-02-06T07:04:33.776" v="4468" actId="1076"/>
          <ac:picMkLst>
            <pc:docMk/>
            <pc:sldMk cId="838755156" sldId="284"/>
            <ac:picMk id="7" creationId="{3A052BB2-61B7-4F2E-AFFD-8A0E846FBD2F}"/>
          </ac:picMkLst>
        </pc:picChg>
        <pc:picChg chg="add">
          <ac:chgData name="Ana Tisov" userId="577c701f-9be0-42ea-aa82-3186631d5a9b" providerId="ADAL" clId="{D46EC14F-9232-4E6F-8AFC-292DC7E4F326}" dt="2020-02-06T07:04:07.958" v="4455"/>
          <ac:picMkLst>
            <pc:docMk/>
            <pc:sldMk cId="838755156" sldId="284"/>
            <ac:picMk id="9" creationId="{D549F76F-9716-44E9-B9BA-B20BE968DB25}"/>
          </ac:picMkLst>
        </pc:picChg>
        <pc:picChg chg="del mod">
          <ac:chgData name="Ana Tisov" userId="577c701f-9be0-42ea-aa82-3186631d5a9b" providerId="ADAL" clId="{D46EC14F-9232-4E6F-8AFC-292DC7E4F326}" dt="2020-02-06T07:04:10.568" v="4456" actId="478"/>
          <ac:picMkLst>
            <pc:docMk/>
            <pc:sldMk cId="838755156" sldId="284"/>
            <ac:picMk id="20" creationId="{8C0BE094-CFA8-4838-B7D7-7B07B42D11CA}"/>
          </ac:picMkLst>
        </pc:picChg>
      </pc:sldChg>
      <pc:sldChg chg="del">
        <pc:chgData name="Ana Tisov" userId="577c701f-9be0-42ea-aa82-3186631d5a9b" providerId="ADAL" clId="{D46EC14F-9232-4E6F-8AFC-292DC7E4F326}" dt="2020-02-04T14:53:01.360" v="34" actId="2696"/>
        <pc:sldMkLst>
          <pc:docMk/>
          <pc:sldMk cId="2835871283" sldId="285"/>
        </pc:sldMkLst>
      </pc:sldChg>
      <pc:sldChg chg="modSp del modTransition">
        <pc:chgData name="Ana Tisov" userId="577c701f-9be0-42ea-aa82-3186631d5a9b" providerId="ADAL" clId="{D46EC14F-9232-4E6F-8AFC-292DC7E4F326}" dt="2020-02-05T18:01:20.057" v="924" actId="20577"/>
        <pc:sldMkLst>
          <pc:docMk/>
          <pc:sldMk cId="1467963588" sldId="307"/>
        </pc:sldMkLst>
        <pc:spChg chg="mod">
          <ac:chgData name="Ana Tisov" userId="577c701f-9be0-42ea-aa82-3186631d5a9b" providerId="ADAL" clId="{D46EC14F-9232-4E6F-8AFC-292DC7E4F326}" dt="2020-02-05T18:01:20.057" v="924" actId="20577"/>
          <ac:spMkLst>
            <pc:docMk/>
            <pc:sldMk cId="1467963588" sldId="307"/>
            <ac:spMk id="3" creationId="{00000000-0000-0000-0000-000000000000}"/>
          </ac:spMkLst>
        </pc:spChg>
      </pc:sldChg>
      <pc:sldChg chg="del">
        <pc:chgData name="Ana Tisov" userId="577c701f-9be0-42ea-aa82-3186631d5a9b" providerId="ADAL" clId="{D46EC14F-9232-4E6F-8AFC-292DC7E4F326}" dt="2020-02-05T10:25:11.055" v="403" actId="2696"/>
        <pc:sldMkLst>
          <pc:docMk/>
          <pc:sldMk cId="4016020283" sldId="313"/>
        </pc:sldMkLst>
      </pc:sldChg>
      <pc:sldChg chg="addSp delSp modSp ord modTransition modAnim">
        <pc:chgData name="Ana Tisov" userId="577c701f-9be0-42ea-aa82-3186631d5a9b" providerId="ADAL" clId="{D46EC14F-9232-4E6F-8AFC-292DC7E4F326}" dt="2020-02-06T07:00:57.114" v="4423" actId="732"/>
        <pc:sldMkLst>
          <pc:docMk/>
          <pc:sldMk cId="406131069" sldId="314"/>
        </pc:sldMkLst>
        <pc:spChg chg="add mod">
          <ac:chgData name="Ana Tisov" userId="577c701f-9be0-42ea-aa82-3186631d5a9b" providerId="ADAL" clId="{D46EC14F-9232-4E6F-8AFC-292DC7E4F326}" dt="2020-02-05T22:03:46.842" v="4222" actId="1076"/>
          <ac:spMkLst>
            <pc:docMk/>
            <pc:sldMk cId="406131069" sldId="314"/>
            <ac:spMk id="27" creationId="{6D12555B-F8DF-43D7-BD33-55B8B5922293}"/>
          </ac:spMkLst>
        </pc:spChg>
        <pc:spChg chg="add">
          <ac:chgData name="Ana Tisov" userId="577c701f-9be0-42ea-aa82-3186631d5a9b" providerId="ADAL" clId="{D46EC14F-9232-4E6F-8AFC-292DC7E4F326}" dt="2020-02-05T22:13:26.678" v="4290"/>
          <ac:spMkLst>
            <pc:docMk/>
            <pc:sldMk cId="406131069" sldId="314"/>
            <ac:spMk id="28" creationId="{BB7F0298-35A5-4E55-BBF2-2CC9AB23406B}"/>
          </ac:spMkLst>
        </pc:spChg>
        <pc:spChg chg="add">
          <ac:chgData name="Ana Tisov" userId="577c701f-9be0-42ea-aa82-3186631d5a9b" providerId="ADAL" clId="{D46EC14F-9232-4E6F-8AFC-292DC7E4F326}" dt="2020-02-06T07:00:47.818" v="4422"/>
          <ac:spMkLst>
            <pc:docMk/>
            <pc:sldMk cId="406131069" sldId="314"/>
            <ac:spMk id="29" creationId="{EDE8A1DC-12D2-423A-8A8C-309FEEEAFB37}"/>
          </ac:spMkLst>
        </pc:spChg>
        <pc:picChg chg="del">
          <ac:chgData name="Ana Tisov" userId="577c701f-9be0-42ea-aa82-3186631d5a9b" providerId="ADAL" clId="{D46EC14F-9232-4E6F-8AFC-292DC7E4F326}" dt="2020-02-05T22:12:53.060" v="4279" actId="478"/>
          <ac:picMkLst>
            <pc:docMk/>
            <pc:sldMk cId="406131069" sldId="314"/>
            <ac:picMk id="9" creationId="{78945D75-4AD0-428C-AB8C-AC6E228715E1}"/>
          </ac:picMkLst>
        </pc:picChg>
        <pc:picChg chg="add del mod">
          <ac:chgData name="Ana Tisov" userId="577c701f-9be0-42ea-aa82-3186631d5a9b" providerId="ADAL" clId="{D46EC14F-9232-4E6F-8AFC-292DC7E4F326}" dt="2020-02-05T22:15:31.522" v="4326" actId="478"/>
          <ac:picMkLst>
            <pc:docMk/>
            <pc:sldMk cId="406131069" sldId="314"/>
            <ac:picMk id="29" creationId="{F88335C5-CDAE-44E1-B7CC-C53363371178}"/>
          </ac:picMkLst>
        </pc:picChg>
        <pc:picChg chg="add del mod">
          <ac:chgData name="Ana Tisov" userId="577c701f-9be0-42ea-aa82-3186631d5a9b" providerId="ADAL" clId="{D46EC14F-9232-4E6F-8AFC-292DC7E4F326}" dt="2020-02-05T22:15:49.653" v="4329" actId="478"/>
          <ac:picMkLst>
            <pc:docMk/>
            <pc:sldMk cId="406131069" sldId="314"/>
            <ac:picMk id="30" creationId="{01F35A7C-51CD-4732-BCDE-5F6E4040DB96}"/>
          </ac:picMkLst>
        </pc:picChg>
        <pc:picChg chg="add mod">
          <ac:chgData name="Ana Tisov" userId="577c701f-9be0-42ea-aa82-3186631d5a9b" providerId="ADAL" clId="{D46EC14F-9232-4E6F-8AFC-292DC7E4F326}" dt="2020-02-05T22:15:58.880" v="4334" actId="1037"/>
          <ac:picMkLst>
            <pc:docMk/>
            <pc:sldMk cId="406131069" sldId="314"/>
            <ac:picMk id="31" creationId="{E1864935-7D72-4D8E-B801-9DC41A5C3195}"/>
          </ac:picMkLst>
        </pc:picChg>
        <pc:picChg chg="mod modCrop">
          <ac:chgData name="Ana Tisov" userId="577c701f-9be0-42ea-aa82-3186631d5a9b" providerId="ADAL" clId="{D46EC14F-9232-4E6F-8AFC-292DC7E4F326}" dt="2020-02-06T07:00:57.114" v="4423" actId="732"/>
          <ac:picMkLst>
            <pc:docMk/>
            <pc:sldMk cId="406131069" sldId="314"/>
            <ac:picMk id="61" creationId="{A19931DA-E4C5-49B8-B2C1-1E39834EC5D5}"/>
          </ac:picMkLst>
        </pc:picChg>
      </pc:sldChg>
      <pc:sldChg chg="addSp delSp modSp del">
        <pc:chgData name="Ana Tisov" userId="577c701f-9be0-42ea-aa82-3186631d5a9b" providerId="ADAL" clId="{D46EC14F-9232-4E6F-8AFC-292DC7E4F326}" dt="2020-02-05T10:15:07.546" v="266" actId="2696"/>
        <pc:sldMkLst>
          <pc:docMk/>
          <pc:sldMk cId="3359034399" sldId="315"/>
        </pc:sldMkLst>
        <pc:spChg chg="mod">
          <ac:chgData name="Ana Tisov" userId="577c701f-9be0-42ea-aa82-3186631d5a9b" providerId="ADAL" clId="{D46EC14F-9232-4E6F-8AFC-292DC7E4F326}" dt="2020-02-05T10:13:03.710" v="256" actId="1076"/>
          <ac:spMkLst>
            <pc:docMk/>
            <pc:sldMk cId="3359034399" sldId="315"/>
            <ac:spMk id="71" creationId="{11B91E28-6CFB-49D6-86D4-3D4FCB4CBC59}"/>
          </ac:spMkLst>
        </pc:spChg>
        <pc:grpChg chg="del">
          <ac:chgData name="Ana Tisov" userId="577c701f-9be0-42ea-aa82-3186631d5a9b" providerId="ADAL" clId="{D46EC14F-9232-4E6F-8AFC-292DC7E4F326}" dt="2020-02-05T10:13:01.565" v="255" actId="478"/>
          <ac:grpSpMkLst>
            <pc:docMk/>
            <pc:sldMk cId="3359034399" sldId="315"/>
            <ac:grpSpMk id="72" creationId="{70EA42F3-9FC6-452A-8041-476407354F57}"/>
          </ac:grpSpMkLst>
        </pc:grpChg>
        <pc:picChg chg="add del mod">
          <ac:chgData name="Ana Tisov" userId="577c701f-9be0-42ea-aa82-3186631d5a9b" providerId="ADAL" clId="{D46EC14F-9232-4E6F-8AFC-292DC7E4F326}" dt="2020-02-05T10:15:05.794" v="265"/>
          <ac:picMkLst>
            <pc:docMk/>
            <pc:sldMk cId="3359034399" sldId="315"/>
            <ac:picMk id="2" creationId="{0C3F33EF-7EA2-40F3-B56E-869441B3C2EC}"/>
          </ac:picMkLst>
        </pc:picChg>
        <pc:picChg chg="add mod">
          <ac:chgData name="Ana Tisov" userId="577c701f-9be0-42ea-aa82-3186631d5a9b" providerId="ADAL" clId="{D46EC14F-9232-4E6F-8AFC-292DC7E4F326}" dt="2020-02-05T10:12:53.813" v="252" actId="1076"/>
          <ac:picMkLst>
            <pc:docMk/>
            <pc:sldMk cId="3359034399" sldId="315"/>
            <ac:picMk id="14" creationId="{14D6B562-2A8B-4D77-986F-9D085D4CCE50}"/>
          </ac:picMkLst>
        </pc:picChg>
      </pc:sldChg>
      <pc:sldChg chg="delSp del">
        <pc:chgData name="Ana Tisov" userId="577c701f-9be0-42ea-aa82-3186631d5a9b" providerId="ADAL" clId="{D46EC14F-9232-4E6F-8AFC-292DC7E4F326}" dt="2020-02-05T10:12:42.259" v="250" actId="2696"/>
        <pc:sldMkLst>
          <pc:docMk/>
          <pc:sldMk cId="115596037" sldId="316"/>
        </pc:sldMkLst>
        <pc:picChg chg="del">
          <ac:chgData name="Ana Tisov" userId="577c701f-9be0-42ea-aa82-3186631d5a9b" providerId="ADAL" clId="{D46EC14F-9232-4E6F-8AFC-292DC7E4F326}" dt="2020-02-05T10:12:40.461" v="249"/>
          <ac:picMkLst>
            <pc:docMk/>
            <pc:sldMk cId="115596037" sldId="316"/>
            <ac:picMk id="68" creationId="{94F4CD14-6589-4B95-B226-B60998672BCC}"/>
          </ac:picMkLst>
        </pc:picChg>
      </pc:sldChg>
      <pc:sldChg chg="addSp delSp modSp del modTransition modAnim">
        <pc:chgData name="Ana Tisov" userId="577c701f-9be0-42ea-aa82-3186631d5a9b" providerId="ADAL" clId="{D46EC14F-9232-4E6F-8AFC-292DC7E4F326}" dt="2020-02-06T07:06:15.279" v="4473"/>
        <pc:sldMkLst>
          <pc:docMk/>
          <pc:sldMk cId="2358881607" sldId="318"/>
        </pc:sldMkLst>
        <pc:picChg chg="add del mod">
          <ac:chgData name="Ana Tisov" userId="577c701f-9be0-42ea-aa82-3186631d5a9b" providerId="ADAL" clId="{D46EC14F-9232-4E6F-8AFC-292DC7E4F326}" dt="2020-02-05T16:50:36.620" v="650" actId="478"/>
          <ac:picMkLst>
            <pc:docMk/>
            <pc:sldMk cId="2358881607" sldId="318"/>
            <ac:picMk id="2" creationId="{86346D59-976B-458D-8804-0906D3B9D0C3}"/>
          </ac:picMkLst>
        </pc:picChg>
        <pc:picChg chg="add del mod">
          <ac:chgData name="Ana Tisov" userId="577c701f-9be0-42ea-aa82-3186631d5a9b" providerId="ADAL" clId="{D46EC14F-9232-4E6F-8AFC-292DC7E4F326}" dt="2020-02-05T16:55:59.585" v="723" actId="478"/>
          <ac:picMkLst>
            <pc:docMk/>
            <pc:sldMk cId="2358881607" sldId="318"/>
            <ac:picMk id="3" creationId="{30A75ADB-E0D4-43DA-ADAC-4085CA3D66DA}"/>
          </ac:picMkLst>
        </pc:picChg>
        <pc:picChg chg="add del mod">
          <ac:chgData name="Ana Tisov" userId="577c701f-9be0-42ea-aa82-3186631d5a9b" providerId="ADAL" clId="{D46EC14F-9232-4E6F-8AFC-292DC7E4F326}" dt="2020-02-05T16:50:59.475" v="657" actId="478"/>
          <ac:picMkLst>
            <pc:docMk/>
            <pc:sldMk cId="2358881607" sldId="318"/>
            <ac:picMk id="4" creationId="{3CE0C50D-00CA-438C-A7FD-F00FEC994D66}"/>
          </ac:picMkLst>
        </pc:picChg>
        <pc:picChg chg="add mod modCrop">
          <ac:chgData name="Ana Tisov" userId="577c701f-9be0-42ea-aa82-3186631d5a9b" providerId="ADAL" clId="{D46EC14F-9232-4E6F-8AFC-292DC7E4F326}" dt="2020-02-05T17:04:57.902" v="792" actId="1076"/>
          <ac:picMkLst>
            <pc:docMk/>
            <pc:sldMk cId="2358881607" sldId="318"/>
            <ac:picMk id="5" creationId="{BC5D984C-7AFB-47FA-980E-68DFE7436196}"/>
          </ac:picMkLst>
        </pc:picChg>
        <pc:picChg chg="add mod modCrop">
          <ac:chgData name="Ana Tisov" userId="577c701f-9be0-42ea-aa82-3186631d5a9b" providerId="ADAL" clId="{D46EC14F-9232-4E6F-8AFC-292DC7E4F326}" dt="2020-02-05T17:05:37.693" v="798" actId="1076"/>
          <ac:picMkLst>
            <pc:docMk/>
            <pc:sldMk cId="2358881607" sldId="318"/>
            <ac:picMk id="6" creationId="{0AC64F5B-DE87-4C07-B718-24CB40E17029}"/>
          </ac:picMkLst>
        </pc:picChg>
        <pc:picChg chg="del">
          <ac:chgData name="Ana Tisov" userId="577c701f-9be0-42ea-aa82-3186631d5a9b" providerId="ADAL" clId="{D46EC14F-9232-4E6F-8AFC-292DC7E4F326}" dt="2020-02-05T17:05:02.914" v="794" actId="478"/>
          <ac:picMkLst>
            <pc:docMk/>
            <pc:sldMk cId="2358881607" sldId="318"/>
            <ac:picMk id="7" creationId="{1EDB6CD8-72C5-4404-B557-11E239AA4BA8}"/>
          </ac:picMkLst>
        </pc:picChg>
        <pc:picChg chg="add del mod">
          <ac:chgData name="Ana Tisov" userId="577c701f-9be0-42ea-aa82-3186631d5a9b" providerId="ADAL" clId="{D46EC14F-9232-4E6F-8AFC-292DC7E4F326}" dt="2020-02-05T16:56:56.019" v="739" actId="478"/>
          <ac:picMkLst>
            <pc:docMk/>
            <pc:sldMk cId="2358881607" sldId="318"/>
            <ac:picMk id="8" creationId="{F3D48FD1-3DA4-4ABC-8BFA-E52A56679201}"/>
          </ac:picMkLst>
        </pc:picChg>
        <pc:picChg chg="add mod modCrop">
          <ac:chgData name="Ana Tisov" userId="577c701f-9be0-42ea-aa82-3186631d5a9b" providerId="ADAL" clId="{D46EC14F-9232-4E6F-8AFC-292DC7E4F326}" dt="2020-02-05T17:09:41.851" v="803" actId="14100"/>
          <ac:picMkLst>
            <pc:docMk/>
            <pc:sldMk cId="2358881607" sldId="318"/>
            <ac:picMk id="9" creationId="{FA70B8D2-7887-4245-9058-861E87958A9B}"/>
          </ac:picMkLst>
        </pc:picChg>
        <pc:picChg chg="del">
          <ac:chgData name="Ana Tisov" userId="577c701f-9be0-42ea-aa82-3186631d5a9b" providerId="ADAL" clId="{D46EC14F-9232-4E6F-8AFC-292DC7E4F326}" dt="2020-02-05T16:52:26.167" v="690" actId="478"/>
          <ac:picMkLst>
            <pc:docMk/>
            <pc:sldMk cId="2358881607" sldId="318"/>
            <ac:picMk id="10" creationId="{A03961BF-04D2-445C-8126-2D36BB0E5C08}"/>
          </ac:picMkLst>
        </pc:picChg>
        <pc:picChg chg="del">
          <ac:chgData name="Ana Tisov" userId="577c701f-9be0-42ea-aa82-3186631d5a9b" providerId="ADAL" clId="{D46EC14F-9232-4E6F-8AFC-292DC7E4F326}" dt="2020-02-05T16:52:20.825" v="688" actId="478"/>
          <ac:picMkLst>
            <pc:docMk/>
            <pc:sldMk cId="2358881607" sldId="318"/>
            <ac:picMk id="11" creationId="{DA1ACDFE-942F-47A2-AA6A-2EF0C42DFC95}"/>
          </ac:picMkLst>
        </pc:picChg>
        <pc:picChg chg="del">
          <ac:chgData name="Ana Tisov" userId="577c701f-9be0-42ea-aa82-3186631d5a9b" providerId="ADAL" clId="{D46EC14F-9232-4E6F-8AFC-292DC7E4F326}" dt="2020-02-05T17:05:35.836" v="797" actId="478"/>
          <ac:picMkLst>
            <pc:docMk/>
            <pc:sldMk cId="2358881607" sldId="318"/>
            <ac:picMk id="12" creationId="{4963A766-B4A4-47D8-B025-06C9D89E996B}"/>
          </ac:picMkLst>
        </pc:picChg>
        <pc:picChg chg="del">
          <ac:chgData name="Ana Tisov" userId="577c701f-9be0-42ea-aa82-3186631d5a9b" providerId="ADAL" clId="{D46EC14F-9232-4E6F-8AFC-292DC7E4F326}" dt="2020-02-05T16:49:41.163" v="643" actId="478"/>
          <ac:picMkLst>
            <pc:docMk/>
            <pc:sldMk cId="2358881607" sldId="318"/>
            <ac:picMk id="14" creationId="{3507FF7C-C1A3-4B5E-BF01-4953F1918F38}"/>
          </ac:picMkLst>
        </pc:picChg>
        <pc:picChg chg="del">
          <ac:chgData name="Ana Tisov" userId="577c701f-9be0-42ea-aa82-3186631d5a9b" providerId="ADAL" clId="{D46EC14F-9232-4E6F-8AFC-292DC7E4F326}" dt="2020-02-05T16:52:20.373" v="687" actId="478"/>
          <ac:picMkLst>
            <pc:docMk/>
            <pc:sldMk cId="2358881607" sldId="318"/>
            <ac:picMk id="15" creationId="{271BFA54-9C4F-4039-ABDE-A38123EBF775}"/>
          </ac:picMkLst>
        </pc:picChg>
        <pc:picChg chg="add del">
          <ac:chgData name="Ana Tisov" userId="577c701f-9be0-42ea-aa82-3186631d5a9b" providerId="ADAL" clId="{D46EC14F-9232-4E6F-8AFC-292DC7E4F326}" dt="2020-02-05T16:58:27.063" v="746" actId="478"/>
          <ac:picMkLst>
            <pc:docMk/>
            <pc:sldMk cId="2358881607" sldId="318"/>
            <ac:picMk id="16" creationId="{D5817FCD-7C28-449A-B63D-B5D28CE089AC}"/>
          </ac:picMkLst>
        </pc:picChg>
        <pc:picChg chg="add del mod">
          <ac:chgData name="Ana Tisov" userId="577c701f-9be0-42ea-aa82-3186631d5a9b" providerId="ADAL" clId="{D46EC14F-9232-4E6F-8AFC-292DC7E4F326}" dt="2020-02-05T17:02:12.599" v="761" actId="478"/>
          <ac:picMkLst>
            <pc:docMk/>
            <pc:sldMk cId="2358881607" sldId="318"/>
            <ac:picMk id="17" creationId="{6756E87F-2E1B-47F8-96A3-2DB849F00124}"/>
          </ac:picMkLst>
        </pc:picChg>
      </pc:sldChg>
      <pc:sldChg chg="addSp delSp modSp ord modTransition">
        <pc:chgData name="Ana Tisov" userId="577c701f-9be0-42ea-aa82-3186631d5a9b" providerId="ADAL" clId="{D46EC14F-9232-4E6F-8AFC-292DC7E4F326}" dt="2020-02-06T06:59:59.051" v="4404"/>
        <pc:sldMkLst>
          <pc:docMk/>
          <pc:sldMk cId="1495004285" sldId="319"/>
        </pc:sldMkLst>
        <pc:spChg chg="add">
          <ac:chgData name="Ana Tisov" userId="577c701f-9be0-42ea-aa82-3186631d5a9b" providerId="ADAL" clId="{D46EC14F-9232-4E6F-8AFC-292DC7E4F326}" dt="2020-02-06T06:59:59.051" v="4404"/>
          <ac:spMkLst>
            <pc:docMk/>
            <pc:sldMk cId="1495004285" sldId="319"/>
            <ac:spMk id="9" creationId="{386F4218-5038-40B8-AFA7-95F9026053DC}"/>
          </ac:spMkLst>
        </pc:spChg>
        <pc:picChg chg="del mod">
          <ac:chgData name="Ana Tisov" userId="577c701f-9be0-42ea-aa82-3186631d5a9b" providerId="ADAL" clId="{D46EC14F-9232-4E6F-8AFC-292DC7E4F326}" dt="2020-02-05T22:08:59.249" v="4233" actId="478"/>
          <ac:picMkLst>
            <pc:docMk/>
            <pc:sldMk cId="1495004285" sldId="319"/>
            <ac:picMk id="9" creationId="{78945D75-4AD0-428C-AB8C-AC6E228715E1}"/>
          </ac:picMkLst>
        </pc:picChg>
        <pc:picChg chg="add del">
          <ac:chgData name="Ana Tisov" userId="577c701f-9be0-42ea-aa82-3186631d5a9b" providerId="ADAL" clId="{D46EC14F-9232-4E6F-8AFC-292DC7E4F326}" dt="2020-02-05T22:10:32.572" v="4257" actId="478"/>
          <ac:picMkLst>
            <pc:docMk/>
            <pc:sldMk cId="1495004285" sldId="319"/>
            <ac:picMk id="11" creationId="{B5903083-A7B1-4364-80CC-440F2E4AC0C7}"/>
          </ac:picMkLst>
        </pc:picChg>
      </pc:sldChg>
      <pc:sldChg chg="addSp delSp modSp ord modTransition delAnim modAnim">
        <pc:chgData name="Ana Tisov" userId="577c701f-9be0-42ea-aa82-3186631d5a9b" providerId="ADAL" clId="{D46EC14F-9232-4E6F-8AFC-292DC7E4F326}" dt="2020-02-11T15:13:33.393" v="5697" actId="1076"/>
        <pc:sldMkLst>
          <pc:docMk/>
          <pc:sldMk cId="3306535962" sldId="320"/>
        </pc:sldMkLst>
        <pc:spChg chg="mod">
          <ac:chgData name="Ana Tisov" userId="577c701f-9be0-42ea-aa82-3186631d5a9b" providerId="ADAL" clId="{D46EC14F-9232-4E6F-8AFC-292DC7E4F326}" dt="2020-02-05T17:57:34.958" v="922" actId="1036"/>
          <ac:spMkLst>
            <pc:docMk/>
            <pc:sldMk cId="3306535962" sldId="320"/>
            <ac:spMk id="12" creationId="{8B6B6F0F-7C0C-4B27-B476-E51A79350F0F}"/>
          </ac:spMkLst>
        </pc:spChg>
        <pc:spChg chg="add">
          <ac:chgData name="Ana Tisov" userId="577c701f-9be0-42ea-aa82-3186631d5a9b" providerId="ADAL" clId="{D46EC14F-9232-4E6F-8AFC-292DC7E4F326}" dt="2020-02-06T06:59:51.943" v="4402"/>
          <ac:spMkLst>
            <pc:docMk/>
            <pc:sldMk cId="3306535962" sldId="320"/>
            <ac:spMk id="14" creationId="{FB01FF85-1B16-41AF-A523-89E16550A3EE}"/>
          </ac:spMkLst>
        </pc:spChg>
        <pc:spChg chg="add del mod">
          <ac:chgData name="Ana Tisov" userId="577c701f-9be0-42ea-aa82-3186631d5a9b" providerId="ADAL" clId="{D46EC14F-9232-4E6F-8AFC-292DC7E4F326}" dt="2020-02-05T18:29:50.116" v="933" actId="478"/>
          <ac:spMkLst>
            <pc:docMk/>
            <pc:sldMk cId="3306535962" sldId="320"/>
            <ac:spMk id="15" creationId="{B0783207-8A2E-495D-B5AC-EC7E6FAA1D25}"/>
          </ac:spMkLst>
        </pc:spChg>
        <pc:spChg chg="add mod">
          <ac:chgData name="Ana Tisov" userId="577c701f-9be0-42ea-aa82-3186631d5a9b" providerId="ADAL" clId="{D46EC14F-9232-4E6F-8AFC-292DC7E4F326}" dt="2020-02-11T15:13:33.393" v="5697" actId="1076"/>
          <ac:spMkLst>
            <pc:docMk/>
            <pc:sldMk cId="3306535962" sldId="320"/>
            <ac:spMk id="17" creationId="{749D38C4-4E70-43F3-A2B2-0CC122A73E61}"/>
          </ac:spMkLst>
        </pc:spChg>
        <pc:spChg chg="add mod">
          <ac:chgData name="Ana Tisov" userId="577c701f-9be0-42ea-aa82-3186631d5a9b" providerId="ADAL" clId="{D46EC14F-9232-4E6F-8AFC-292DC7E4F326}" dt="2020-02-05T18:30:08.182" v="940" actId="1076"/>
          <ac:spMkLst>
            <pc:docMk/>
            <pc:sldMk cId="3306535962" sldId="320"/>
            <ac:spMk id="18" creationId="{3E4CEA59-AC9A-4A84-A152-FCF79A51F11C}"/>
          </ac:spMkLst>
        </pc:spChg>
        <pc:picChg chg="del">
          <ac:chgData name="Ana Tisov" userId="577c701f-9be0-42ea-aa82-3186631d5a9b" providerId="ADAL" clId="{D46EC14F-9232-4E6F-8AFC-292DC7E4F326}" dt="2020-02-05T17:57:10.758" v="908" actId="478"/>
          <ac:picMkLst>
            <pc:docMk/>
            <pc:sldMk cId="3306535962" sldId="320"/>
            <ac:picMk id="3" creationId="{53DF9AD7-EEE6-4944-9AC2-AA327CAB7B90}"/>
          </ac:picMkLst>
        </pc:picChg>
        <pc:picChg chg="del">
          <ac:chgData name="Ana Tisov" userId="577c701f-9be0-42ea-aa82-3186631d5a9b" providerId="ADAL" clId="{D46EC14F-9232-4E6F-8AFC-292DC7E4F326}" dt="2020-02-05T22:10:29.775" v="4256" actId="478"/>
          <ac:picMkLst>
            <pc:docMk/>
            <pc:sldMk cId="3306535962" sldId="320"/>
            <ac:picMk id="9" creationId="{78945D75-4AD0-428C-AB8C-AC6E228715E1}"/>
          </ac:picMkLst>
        </pc:picChg>
        <pc:picChg chg="mod">
          <ac:chgData name="Ana Tisov" userId="577c701f-9be0-42ea-aa82-3186631d5a9b" providerId="ADAL" clId="{D46EC14F-9232-4E6F-8AFC-292DC7E4F326}" dt="2020-02-05T17:57:34.958" v="922" actId="1036"/>
          <ac:picMkLst>
            <pc:docMk/>
            <pc:sldMk cId="3306535962" sldId="320"/>
            <ac:picMk id="11" creationId="{6552C23B-4173-4970-A9F3-13FD310ED99C}"/>
          </ac:picMkLst>
        </pc:picChg>
        <pc:picChg chg="add del mod">
          <ac:chgData name="Ana Tisov" userId="577c701f-9be0-42ea-aa82-3186631d5a9b" providerId="ADAL" clId="{D46EC14F-9232-4E6F-8AFC-292DC7E4F326}" dt="2020-02-05T18:29:48.528" v="932" actId="478"/>
          <ac:picMkLst>
            <pc:docMk/>
            <pc:sldMk cId="3306535962" sldId="320"/>
            <ac:picMk id="14" creationId="{96ABEC54-1182-40B8-B2AD-CCE7D34FCBA4}"/>
          </ac:picMkLst>
        </pc:picChg>
        <pc:picChg chg="add del mod">
          <ac:chgData name="Ana Tisov" userId="577c701f-9be0-42ea-aa82-3186631d5a9b" providerId="ADAL" clId="{D46EC14F-9232-4E6F-8AFC-292DC7E4F326}" dt="2020-02-11T14:30:24.829" v="5696"/>
          <ac:picMkLst>
            <pc:docMk/>
            <pc:sldMk cId="3306535962" sldId="320"/>
            <ac:picMk id="16" creationId="{24A4A06F-889E-4734-B0EA-BB18F8502792}"/>
          </ac:picMkLst>
        </pc:picChg>
      </pc:sldChg>
      <pc:sldChg chg="addSp delSp modSp ord modTransition modAnim">
        <pc:chgData name="Ana Tisov" userId="577c701f-9be0-42ea-aa82-3186631d5a9b" providerId="ADAL" clId="{D46EC14F-9232-4E6F-8AFC-292DC7E4F326}" dt="2020-02-06T07:21:50.694" v="4861"/>
        <pc:sldMkLst>
          <pc:docMk/>
          <pc:sldMk cId="1221977392" sldId="321"/>
        </pc:sldMkLst>
        <pc:spChg chg="add">
          <ac:chgData name="Ana Tisov" userId="577c701f-9be0-42ea-aa82-3186631d5a9b" providerId="ADAL" clId="{D46EC14F-9232-4E6F-8AFC-292DC7E4F326}" dt="2020-02-06T07:00:13.989" v="4405"/>
          <ac:spMkLst>
            <pc:docMk/>
            <pc:sldMk cId="1221977392" sldId="321"/>
            <ac:spMk id="9" creationId="{F4F91CCC-AE30-4FAC-A603-60BD9D311AB0}"/>
          </ac:spMkLst>
        </pc:spChg>
        <pc:spChg chg="add del">
          <ac:chgData name="Ana Tisov" userId="577c701f-9be0-42ea-aa82-3186631d5a9b" providerId="ADAL" clId="{D46EC14F-9232-4E6F-8AFC-292DC7E4F326}" dt="2020-02-05T22:14:01.787" v="4306"/>
          <ac:spMkLst>
            <pc:docMk/>
            <pc:sldMk cId="1221977392" sldId="321"/>
            <ac:spMk id="10" creationId="{175C930E-34B2-403A-A0F1-853E992EB7BE}"/>
          </ac:spMkLst>
        </pc:spChg>
        <pc:spChg chg="mod">
          <ac:chgData name="Ana Tisov" userId="577c701f-9be0-42ea-aa82-3186631d5a9b" providerId="ADAL" clId="{D46EC14F-9232-4E6F-8AFC-292DC7E4F326}" dt="2020-02-06T07:20:53.383" v="4856" actId="20577"/>
          <ac:spMkLst>
            <pc:docMk/>
            <pc:sldMk cId="1221977392" sldId="321"/>
            <ac:spMk id="17" creationId="{2448F231-EECA-4F50-98F0-633CA6256BAA}"/>
          </ac:spMkLst>
        </pc:spChg>
        <pc:picChg chg="del">
          <ac:chgData name="Ana Tisov" userId="577c701f-9be0-42ea-aa82-3186631d5a9b" providerId="ADAL" clId="{D46EC14F-9232-4E6F-8AFC-292DC7E4F326}" dt="2020-02-05T22:10:26.534" v="4255" actId="478"/>
          <ac:picMkLst>
            <pc:docMk/>
            <pc:sldMk cId="1221977392" sldId="321"/>
            <ac:picMk id="9" creationId="{78945D75-4AD0-428C-AB8C-AC6E228715E1}"/>
          </ac:picMkLst>
        </pc:picChg>
        <pc:picChg chg="add del mod">
          <ac:chgData name="Ana Tisov" userId="577c701f-9be0-42ea-aa82-3186631d5a9b" providerId="ADAL" clId="{D46EC14F-9232-4E6F-8AFC-292DC7E4F326}" dt="2020-02-06T07:21:38.206" v="4858"/>
          <ac:picMkLst>
            <pc:docMk/>
            <pc:sldMk cId="1221977392" sldId="321"/>
            <ac:picMk id="18" creationId="{8DEEE046-180F-4EC1-90DF-4AEBE3826956}"/>
          </ac:picMkLst>
        </pc:picChg>
      </pc:sldChg>
      <pc:sldChg chg="delSp del ord">
        <pc:chgData name="Ana Tisov" userId="577c701f-9be0-42ea-aa82-3186631d5a9b" providerId="ADAL" clId="{D46EC14F-9232-4E6F-8AFC-292DC7E4F326}" dt="2020-02-05T22:00:37.361" v="4101" actId="2696"/>
        <pc:sldMkLst>
          <pc:docMk/>
          <pc:sldMk cId="537319472" sldId="322"/>
        </pc:sldMkLst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8" creationId="{48E0520A-29DF-470B-9961-882DA29EB141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0" creationId="{A7A62A9F-396E-4039-8E83-D49FED297734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1" creationId="{262341BB-C463-4B30-82F6-3022B880D96B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2" creationId="{F5472581-E37B-468C-9C4A-5683104A7CE3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3" creationId="{630F9A47-1E53-4524-96B5-BBAB578E8E45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4" creationId="{23BF3A5A-78FB-4188-B9AE-B3DB837EED40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5" creationId="{56FECB3A-F31D-4272-8D8B-2202BFA9CAC0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6" creationId="{D644499A-8BFE-4413-9E56-FAAB56114729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7" creationId="{D4269BB2-64B1-4797-B3B4-28AF5ADC977A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8" creationId="{D9E33E42-114D-497E-92FE-F22FA883BAF6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19" creationId="{1FF310B5-D60F-4139-BFF8-E13FD3872466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20" creationId="{DDE606E1-D8C5-4492-BB09-86CC90337F02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21" creationId="{457621F1-9646-496D-BA28-07F88BA98493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22" creationId="{2E8B4B27-9884-4C57-9E25-3A321314ABE4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23" creationId="{3036EF67-74C4-40EC-9AC2-60197F94B826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24" creationId="{31E706C8-C7FB-40D0-AF57-2D28B57A3D69}"/>
          </ac:spMkLst>
        </pc:spChg>
        <pc:spChg chg="del">
          <ac:chgData name="Ana Tisov" userId="577c701f-9be0-42ea-aa82-3186631d5a9b" providerId="ADAL" clId="{D46EC14F-9232-4E6F-8AFC-292DC7E4F326}" dt="2020-02-05T20:34:48.290" v="2085"/>
          <ac:spMkLst>
            <pc:docMk/>
            <pc:sldMk cId="537319472" sldId="322"/>
            <ac:spMk id="26" creationId="{905A77C7-24C2-4B23-A653-2525996CCF01}"/>
          </ac:spMkLst>
        </pc:spChg>
        <pc:cxnChg chg="del">
          <ac:chgData name="Ana Tisov" userId="577c701f-9be0-42ea-aa82-3186631d5a9b" providerId="ADAL" clId="{D46EC14F-9232-4E6F-8AFC-292DC7E4F326}" dt="2020-02-05T20:34:48.290" v="2085"/>
          <ac:cxnSpMkLst>
            <pc:docMk/>
            <pc:sldMk cId="537319472" sldId="322"/>
            <ac:cxnSpMk id="25" creationId="{B3CB7142-BF34-4D7B-B2FC-0B4906E11729}"/>
          </ac:cxnSpMkLst>
        </pc:cxnChg>
      </pc:sldChg>
      <pc:sldChg chg="del ord modTransition">
        <pc:chgData name="Ana Tisov" userId="577c701f-9be0-42ea-aa82-3186631d5a9b" providerId="ADAL" clId="{D46EC14F-9232-4E6F-8AFC-292DC7E4F326}" dt="2020-02-05T18:59:29.201" v="946" actId="2696"/>
        <pc:sldMkLst>
          <pc:docMk/>
          <pc:sldMk cId="2115691825" sldId="322"/>
        </pc:sldMkLst>
      </pc:sldChg>
      <pc:sldChg chg="addSp delSp modSp ord modTransition">
        <pc:chgData name="Ana Tisov" userId="577c701f-9be0-42ea-aa82-3186631d5a9b" providerId="ADAL" clId="{D46EC14F-9232-4E6F-8AFC-292DC7E4F326}" dt="2020-02-06T07:31:11.689" v="4912" actId="166"/>
        <pc:sldMkLst>
          <pc:docMk/>
          <pc:sldMk cId="3464262000" sldId="323"/>
        </pc:sldMkLst>
        <pc:spChg chg="mod">
          <ac:chgData name="Ana Tisov" userId="577c701f-9be0-42ea-aa82-3186631d5a9b" providerId="ADAL" clId="{D46EC14F-9232-4E6F-8AFC-292DC7E4F326}" dt="2020-02-06T07:29:36.506" v="4890" actId="1076"/>
          <ac:spMkLst>
            <pc:docMk/>
            <pc:sldMk cId="3464262000" sldId="323"/>
            <ac:spMk id="3" creationId="{616F87CD-A958-46C9-A9B3-9DED328A6221}"/>
          </ac:spMkLst>
        </pc:spChg>
        <pc:spChg chg="mod">
          <ac:chgData name="Ana Tisov" userId="577c701f-9be0-42ea-aa82-3186631d5a9b" providerId="ADAL" clId="{D46EC14F-9232-4E6F-8AFC-292DC7E4F326}" dt="2020-02-06T07:30:27.607" v="4900" actId="1076"/>
          <ac:spMkLst>
            <pc:docMk/>
            <pc:sldMk cId="3464262000" sldId="323"/>
            <ac:spMk id="5" creationId="{9A1CB653-98AE-4016-88CF-E4FAEF072BD3}"/>
          </ac:spMkLst>
        </pc:spChg>
        <pc:spChg chg="mod">
          <ac:chgData name="Ana Tisov" userId="577c701f-9be0-42ea-aa82-3186631d5a9b" providerId="ADAL" clId="{D46EC14F-9232-4E6F-8AFC-292DC7E4F326}" dt="2020-02-06T07:31:02.708" v="4909" actId="1076"/>
          <ac:spMkLst>
            <pc:docMk/>
            <pc:sldMk cId="3464262000" sldId="323"/>
            <ac:spMk id="10" creationId="{6FCAE55E-BA4E-4C6F-BD39-99F852FE067B}"/>
          </ac:spMkLst>
        </pc:spChg>
        <pc:spChg chg="mod ord">
          <ac:chgData name="Ana Tisov" userId="577c701f-9be0-42ea-aa82-3186631d5a9b" providerId="ADAL" clId="{D46EC14F-9232-4E6F-8AFC-292DC7E4F326}" dt="2020-02-06T07:31:11.689" v="4912" actId="166"/>
          <ac:spMkLst>
            <pc:docMk/>
            <pc:sldMk cId="3464262000" sldId="323"/>
            <ac:spMk id="19" creationId="{22568CF3-C147-4FEB-A5DA-913C3FACD566}"/>
          </ac:spMkLst>
        </pc:spChg>
        <pc:spChg chg="add">
          <ac:chgData name="Ana Tisov" userId="577c701f-9be0-42ea-aa82-3186631d5a9b" providerId="ADAL" clId="{D46EC14F-9232-4E6F-8AFC-292DC7E4F326}" dt="2020-02-05T22:13:55.837" v="4304"/>
          <ac:spMkLst>
            <pc:docMk/>
            <pc:sldMk cId="3464262000" sldId="323"/>
            <ac:spMk id="23" creationId="{B0C803B7-B0A3-4F64-A8B3-EADD48137FB7}"/>
          </ac:spMkLst>
        </pc:spChg>
        <pc:spChg chg="mod">
          <ac:chgData name="Ana Tisov" userId="577c701f-9be0-42ea-aa82-3186631d5a9b" providerId="ADAL" clId="{D46EC14F-9232-4E6F-8AFC-292DC7E4F326}" dt="2020-02-06T07:30:36.609" v="4902" actId="1076"/>
          <ac:spMkLst>
            <pc:docMk/>
            <pc:sldMk cId="3464262000" sldId="323"/>
            <ac:spMk id="24" creationId="{A5B8D80B-033E-407B-8216-456BD6BE755B}"/>
          </ac:spMkLst>
        </pc:spChg>
        <pc:spChg chg="add">
          <ac:chgData name="Ana Tisov" userId="577c701f-9be0-42ea-aa82-3186631d5a9b" providerId="ADAL" clId="{D46EC14F-9232-4E6F-8AFC-292DC7E4F326}" dt="2020-02-06T07:00:15.335" v="4406"/>
          <ac:spMkLst>
            <pc:docMk/>
            <pc:sldMk cId="3464262000" sldId="323"/>
            <ac:spMk id="25" creationId="{3F0B95CE-E655-4304-8A3E-781D41BF7679}"/>
          </ac:spMkLst>
        </pc:spChg>
        <pc:picChg chg="mod">
          <ac:chgData name="Ana Tisov" userId="577c701f-9be0-42ea-aa82-3186631d5a9b" providerId="ADAL" clId="{D46EC14F-9232-4E6F-8AFC-292DC7E4F326}" dt="2020-02-06T07:29:28.788" v="4888" actId="1076"/>
          <ac:picMkLst>
            <pc:docMk/>
            <pc:sldMk cId="3464262000" sldId="323"/>
            <ac:picMk id="2" creationId="{904FCC0B-0423-4658-B2B2-ADEE7DFE23A0}"/>
          </ac:picMkLst>
        </pc:picChg>
        <pc:picChg chg="mod modCrop">
          <ac:chgData name="Ana Tisov" userId="577c701f-9be0-42ea-aa82-3186631d5a9b" providerId="ADAL" clId="{D46EC14F-9232-4E6F-8AFC-292DC7E4F326}" dt="2020-02-06T07:30:17.543" v="4899" actId="732"/>
          <ac:picMkLst>
            <pc:docMk/>
            <pc:sldMk cId="3464262000" sldId="323"/>
            <ac:picMk id="4" creationId="{638267E9-30DA-4555-A627-FC35ADD9637B}"/>
          </ac:picMkLst>
        </pc:picChg>
        <pc:picChg chg="mod modCrop">
          <ac:chgData name="Ana Tisov" userId="577c701f-9be0-42ea-aa82-3186631d5a9b" providerId="ADAL" clId="{D46EC14F-9232-4E6F-8AFC-292DC7E4F326}" dt="2020-02-06T07:29:50.433" v="4895" actId="14100"/>
          <ac:picMkLst>
            <pc:docMk/>
            <pc:sldMk cId="3464262000" sldId="323"/>
            <ac:picMk id="6" creationId="{C783F7DD-439E-4DE7-A0F7-2E56075490AC}"/>
          </ac:picMkLst>
        </pc:picChg>
        <pc:picChg chg="del">
          <ac:chgData name="Ana Tisov" userId="577c701f-9be0-42ea-aa82-3186631d5a9b" providerId="ADAL" clId="{D46EC14F-9232-4E6F-8AFC-292DC7E4F326}" dt="2020-02-05T22:10:23.373" v="4254" actId="478"/>
          <ac:picMkLst>
            <pc:docMk/>
            <pc:sldMk cId="3464262000" sldId="323"/>
            <ac:picMk id="9" creationId="{78945D75-4AD0-428C-AB8C-AC6E228715E1}"/>
          </ac:picMkLst>
        </pc:picChg>
        <pc:picChg chg="mod modCrop">
          <ac:chgData name="Ana Tisov" userId="577c701f-9be0-42ea-aa82-3186631d5a9b" providerId="ADAL" clId="{D46EC14F-9232-4E6F-8AFC-292DC7E4F326}" dt="2020-02-06T07:29:28.551" v="4887" actId="1076"/>
          <ac:picMkLst>
            <pc:docMk/>
            <pc:sldMk cId="3464262000" sldId="323"/>
            <ac:picMk id="11" creationId="{E1C03DB2-F398-46C8-B62D-F0ACDDC78CCE}"/>
          </ac:picMkLst>
        </pc:picChg>
        <pc:picChg chg="mod">
          <ac:chgData name="Ana Tisov" userId="577c701f-9be0-42ea-aa82-3186631d5a9b" providerId="ADAL" clId="{D46EC14F-9232-4E6F-8AFC-292DC7E4F326}" dt="2020-02-06T07:31:05.436" v="4910" actId="1076"/>
          <ac:picMkLst>
            <pc:docMk/>
            <pc:sldMk cId="3464262000" sldId="323"/>
            <ac:picMk id="15" creationId="{62848127-971C-47A1-BFA3-0AFB86ECE0D0}"/>
          </ac:picMkLst>
        </pc:picChg>
        <pc:picChg chg="mod">
          <ac:chgData name="Ana Tisov" userId="577c701f-9be0-42ea-aa82-3186631d5a9b" providerId="ADAL" clId="{D46EC14F-9232-4E6F-8AFC-292DC7E4F326}" dt="2020-02-06T07:31:08.012" v="4911" actId="1076"/>
          <ac:picMkLst>
            <pc:docMk/>
            <pc:sldMk cId="3464262000" sldId="323"/>
            <ac:picMk id="20" creationId="{9137D501-3D8C-4A3E-BAA3-E8DED3867C3C}"/>
          </ac:picMkLst>
        </pc:picChg>
        <pc:picChg chg="add del mod">
          <ac:chgData name="Ana Tisov" userId="577c701f-9be0-42ea-aa82-3186631d5a9b" providerId="ADAL" clId="{D46EC14F-9232-4E6F-8AFC-292DC7E4F326}" dt="2020-02-05T22:16:42.233" v="4349" actId="478"/>
          <ac:picMkLst>
            <pc:docMk/>
            <pc:sldMk cId="3464262000" sldId="323"/>
            <ac:picMk id="25" creationId="{A497AB80-2AEF-4AFF-A050-5F4FF11F748C}"/>
          </ac:picMkLst>
        </pc:picChg>
        <pc:picChg chg="add mod">
          <ac:chgData name="Ana Tisov" userId="577c701f-9be0-42ea-aa82-3186631d5a9b" providerId="ADAL" clId="{D46EC14F-9232-4E6F-8AFC-292DC7E4F326}" dt="2020-02-05T22:16:47.497" v="4351" actId="1076"/>
          <ac:picMkLst>
            <pc:docMk/>
            <pc:sldMk cId="3464262000" sldId="323"/>
            <ac:picMk id="26" creationId="{0396ED17-0928-499F-9436-82EB85436D6C}"/>
          </ac:picMkLst>
        </pc:picChg>
        <pc:picChg chg="mod">
          <ac:chgData name="Ana Tisov" userId="577c701f-9be0-42ea-aa82-3186631d5a9b" providerId="ADAL" clId="{D46EC14F-9232-4E6F-8AFC-292DC7E4F326}" dt="2020-02-06T07:30:45.809" v="4905" actId="1076"/>
          <ac:picMkLst>
            <pc:docMk/>
            <pc:sldMk cId="3464262000" sldId="323"/>
            <ac:picMk id="1026" creationId="{12921D3D-51DE-4F22-805F-D2FD33C06DA1}"/>
          </ac:picMkLst>
        </pc:picChg>
        <pc:picChg chg="mod">
          <ac:chgData name="Ana Tisov" userId="577c701f-9be0-42ea-aa82-3186631d5a9b" providerId="ADAL" clId="{D46EC14F-9232-4E6F-8AFC-292DC7E4F326}" dt="2020-02-06T07:30:53.698" v="4907" actId="1076"/>
          <ac:picMkLst>
            <pc:docMk/>
            <pc:sldMk cId="3464262000" sldId="323"/>
            <ac:picMk id="1028" creationId="{544CC114-657E-4FC2-BB5F-07BF431746A5}"/>
          </ac:picMkLst>
        </pc:picChg>
        <pc:picChg chg="mod">
          <ac:chgData name="Ana Tisov" userId="577c701f-9be0-42ea-aa82-3186631d5a9b" providerId="ADAL" clId="{D46EC14F-9232-4E6F-8AFC-292DC7E4F326}" dt="2020-02-06T07:30:57.346" v="4908" actId="1076"/>
          <ac:picMkLst>
            <pc:docMk/>
            <pc:sldMk cId="3464262000" sldId="323"/>
            <ac:picMk id="1030" creationId="{A84D22FD-9D68-477B-826A-68F036B80498}"/>
          </ac:picMkLst>
        </pc:picChg>
        <pc:picChg chg="mod">
          <ac:chgData name="Ana Tisov" userId="577c701f-9be0-42ea-aa82-3186631d5a9b" providerId="ADAL" clId="{D46EC14F-9232-4E6F-8AFC-292DC7E4F326}" dt="2020-02-06T07:30:41.816" v="4904" actId="1076"/>
          <ac:picMkLst>
            <pc:docMk/>
            <pc:sldMk cId="3464262000" sldId="323"/>
            <ac:picMk id="1032" creationId="{3B27D991-065A-4FE6-822D-96E4C39A2329}"/>
          </ac:picMkLst>
        </pc:picChg>
      </pc:sldChg>
      <pc:sldChg chg="add del setBg">
        <pc:chgData name="Ana Tisov" userId="577c701f-9be0-42ea-aa82-3186631d5a9b" providerId="ADAL" clId="{D46EC14F-9232-4E6F-8AFC-292DC7E4F326}" dt="2020-02-04T14:51:07.497" v="29" actId="2696"/>
        <pc:sldMkLst>
          <pc:docMk/>
          <pc:sldMk cId="196435714" sldId="324"/>
        </pc:sldMkLst>
      </pc:sldChg>
      <pc:sldChg chg="add del">
        <pc:chgData name="Ana Tisov" userId="577c701f-9be0-42ea-aa82-3186631d5a9b" providerId="ADAL" clId="{D46EC14F-9232-4E6F-8AFC-292DC7E4F326}" dt="2020-02-04T14:51:11.603" v="30" actId="2696"/>
        <pc:sldMkLst>
          <pc:docMk/>
          <pc:sldMk cId="3478209989" sldId="325"/>
        </pc:sldMkLst>
      </pc:sldChg>
      <pc:sldChg chg="add del">
        <pc:chgData name="Ana Tisov" userId="577c701f-9be0-42ea-aa82-3186631d5a9b" providerId="ADAL" clId="{D46EC14F-9232-4E6F-8AFC-292DC7E4F326}" dt="2020-02-04T14:51:21.008" v="32" actId="2696"/>
        <pc:sldMkLst>
          <pc:docMk/>
          <pc:sldMk cId="2477067826" sldId="326"/>
        </pc:sldMkLst>
      </pc:sldChg>
      <pc:sldChg chg="add del">
        <pc:chgData name="Ana Tisov" userId="577c701f-9be0-42ea-aa82-3186631d5a9b" providerId="ADAL" clId="{D46EC14F-9232-4E6F-8AFC-292DC7E4F326}" dt="2020-02-04T14:51:15.539" v="31" actId="2696"/>
        <pc:sldMkLst>
          <pc:docMk/>
          <pc:sldMk cId="2157764976" sldId="327"/>
        </pc:sldMkLst>
      </pc:sldChg>
      <pc:sldChg chg="addSp delSp modSp add modTransition">
        <pc:chgData name="Ana Tisov" userId="577c701f-9be0-42ea-aa82-3186631d5a9b" providerId="ADAL" clId="{D46EC14F-9232-4E6F-8AFC-292DC7E4F326}" dt="2020-02-07T10:46:28.579" v="5690" actId="1036"/>
        <pc:sldMkLst>
          <pc:docMk/>
          <pc:sldMk cId="3602555207" sldId="428"/>
        </pc:sldMkLst>
        <pc:spChg chg="add mod">
          <ac:chgData name="Ana Tisov" userId="577c701f-9be0-42ea-aa82-3186631d5a9b" providerId="ADAL" clId="{D46EC14F-9232-4E6F-8AFC-292DC7E4F326}" dt="2020-02-05T20:36:34.990" v="2096" actId="14100"/>
          <ac:spMkLst>
            <pc:docMk/>
            <pc:sldMk cId="3602555207" sldId="428"/>
            <ac:spMk id="3" creationId="{5005D9D7-4DFC-46A0-A026-63F32D4D70C8}"/>
          </ac:spMkLst>
        </pc:spChg>
        <pc:spChg chg="add">
          <ac:chgData name="Ana Tisov" userId="577c701f-9be0-42ea-aa82-3186631d5a9b" providerId="ADAL" clId="{D46EC14F-9232-4E6F-8AFC-292DC7E4F326}" dt="2020-02-06T07:00:16.928" v="4407"/>
          <ac:spMkLst>
            <pc:docMk/>
            <pc:sldMk cId="3602555207" sldId="428"/>
            <ac:spMk id="14" creationId="{B74F8440-9FE2-4895-9979-E6E16E53866F}"/>
          </ac:spMkLst>
        </pc:spChg>
        <pc:spChg chg="add">
          <ac:chgData name="Ana Tisov" userId="577c701f-9be0-42ea-aa82-3186631d5a9b" providerId="ADAL" clId="{D46EC14F-9232-4E6F-8AFC-292DC7E4F326}" dt="2020-02-05T22:13:54.901" v="4303"/>
          <ac:spMkLst>
            <pc:docMk/>
            <pc:sldMk cId="3602555207" sldId="428"/>
            <ac:spMk id="16" creationId="{27E301EE-FBC9-47E4-B7E6-4B14CC71E3A0}"/>
          </ac:spMkLst>
        </pc:spChg>
        <pc:spChg chg="add mod">
          <ac:chgData name="Ana Tisov" userId="577c701f-9be0-42ea-aa82-3186631d5a9b" providerId="ADAL" clId="{D46EC14F-9232-4E6F-8AFC-292DC7E4F326}" dt="2020-02-07T10:46:28.579" v="5690" actId="1036"/>
          <ac:spMkLst>
            <pc:docMk/>
            <pc:sldMk cId="3602555207" sldId="428"/>
            <ac:spMk id="18" creationId="{CBB85178-6483-4D99-AF97-B61B578283C8}"/>
          </ac:spMkLst>
        </pc:spChg>
        <pc:graphicFrameChg chg="modGraphic">
          <ac:chgData name="Ana Tisov" userId="577c701f-9be0-42ea-aa82-3186631d5a9b" providerId="ADAL" clId="{D46EC14F-9232-4E6F-8AFC-292DC7E4F326}" dt="2020-02-06T07:54:04.301" v="4918" actId="20577"/>
          <ac:graphicFrameMkLst>
            <pc:docMk/>
            <pc:sldMk cId="3602555207" sldId="428"/>
            <ac:graphicFrameMk id="7" creationId="{E52E8248-4C35-4BE8-8DBE-C3947F8BA915}"/>
          </ac:graphicFrameMkLst>
        </pc:graphicFrameChg>
        <pc:picChg chg="add">
          <ac:chgData name="Ana Tisov" userId="577c701f-9be0-42ea-aa82-3186631d5a9b" providerId="ADAL" clId="{D46EC14F-9232-4E6F-8AFC-292DC7E4F326}" dt="2020-02-05T20:36:37.586" v="2097"/>
          <ac:picMkLst>
            <pc:docMk/>
            <pc:sldMk cId="3602555207" sldId="428"/>
            <ac:picMk id="11" creationId="{7B8064E9-17C6-4F48-922F-0E369A5F02DA}"/>
          </ac:picMkLst>
        </pc:picChg>
        <pc:picChg chg="add del mod">
          <ac:chgData name="Ana Tisov" userId="577c701f-9be0-42ea-aa82-3186631d5a9b" providerId="ADAL" clId="{D46EC14F-9232-4E6F-8AFC-292DC7E4F326}" dt="2020-02-05T22:10:03.593" v="4241"/>
          <ac:picMkLst>
            <pc:docMk/>
            <pc:sldMk cId="3602555207" sldId="428"/>
            <ac:picMk id="12" creationId="{B281FCF7-E153-4236-8D82-8FA7AFA9AEBF}"/>
          </ac:picMkLst>
        </pc:picChg>
        <pc:picChg chg="add del">
          <ac:chgData name="Ana Tisov" userId="577c701f-9be0-42ea-aa82-3186631d5a9b" providerId="ADAL" clId="{D46EC14F-9232-4E6F-8AFC-292DC7E4F326}" dt="2020-02-05T22:10:19.848" v="4253"/>
          <ac:picMkLst>
            <pc:docMk/>
            <pc:sldMk cId="3602555207" sldId="428"/>
            <ac:picMk id="14" creationId="{6DFFB2A6-4549-4AA9-AE5C-92E71355F15C}"/>
          </ac:picMkLst>
        </pc:picChg>
        <pc:picChg chg="add">
          <ac:chgData name="Ana Tisov" userId="577c701f-9be0-42ea-aa82-3186631d5a9b" providerId="ADAL" clId="{D46EC14F-9232-4E6F-8AFC-292DC7E4F326}" dt="2020-02-05T22:16:36.961" v="4348"/>
          <ac:picMkLst>
            <pc:docMk/>
            <pc:sldMk cId="3602555207" sldId="428"/>
            <ac:picMk id="17" creationId="{63B013A9-6B84-4FCE-AB5D-B67B03406C4C}"/>
          </ac:picMkLst>
        </pc:picChg>
      </pc:sldChg>
      <pc:sldChg chg="addSp delSp modSp add del modTransition">
        <pc:chgData name="Ana Tisov" userId="577c701f-9be0-42ea-aa82-3186631d5a9b" providerId="ADAL" clId="{D46EC14F-9232-4E6F-8AFC-292DC7E4F326}" dt="2020-02-06T08:56:16.171" v="5396" actId="2696"/>
        <pc:sldMkLst>
          <pc:docMk/>
          <pc:sldMk cId="3127548817" sldId="440"/>
        </pc:sldMkLst>
        <pc:spChg chg="mod">
          <ac:chgData name="Ana Tisov" userId="577c701f-9be0-42ea-aa82-3186631d5a9b" providerId="ADAL" clId="{D46EC14F-9232-4E6F-8AFC-292DC7E4F326}" dt="2020-02-05T21:05:13.172" v="2558" actId="20577"/>
          <ac:spMkLst>
            <pc:docMk/>
            <pc:sldMk cId="3127548817" sldId="440"/>
            <ac:spMk id="3" creationId="{0794FDB9-C3E5-44AA-874D-995A412F93EA}"/>
          </ac:spMkLst>
        </pc:spChg>
        <pc:spChg chg="add">
          <ac:chgData name="Ana Tisov" userId="577c701f-9be0-42ea-aa82-3186631d5a9b" providerId="ADAL" clId="{D46EC14F-9232-4E6F-8AFC-292DC7E4F326}" dt="2020-02-05T21:04:50.635" v="2552"/>
          <ac:spMkLst>
            <pc:docMk/>
            <pc:sldMk cId="3127548817" sldId="440"/>
            <ac:spMk id="6" creationId="{1068B9F3-606B-4DD2-9676-4E3749243913}"/>
          </ac:spMkLst>
        </pc:spChg>
        <pc:spChg chg="add">
          <ac:chgData name="Ana Tisov" userId="577c701f-9be0-42ea-aa82-3186631d5a9b" providerId="ADAL" clId="{D46EC14F-9232-4E6F-8AFC-292DC7E4F326}" dt="2020-02-05T11:23:29.517" v="469"/>
          <ac:spMkLst>
            <pc:docMk/>
            <pc:sldMk cId="3127548817" sldId="440"/>
            <ac:spMk id="6" creationId="{40538566-A795-41F8-BCE8-E4E6CC9CC089}"/>
          </ac:spMkLst>
        </pc:spChg>
        <pc:spChg chg="add">
          <ac:chgData name="Ana Tisov" userId="577c701f-9be0-42ea-aa82-3186631d5a9b" providerId="ADAL" clId="{D46EC14F-9232-4E6F-8AFC-292DC7E4F326}" dt="2020-02-05T22:13:52.145" v="4301"/>
          <ac:spMkLst>
            <pc:docMk/>
            <pc:sldMk cId="3127548817" sldId="440"/>
            <ac:spMk id="11" creationId="{EB0D8753-DBF3-4D32-BF7C-BB50594F23CB}"/>
          </ac:spMkLst>
        </pc:spChg>
        <pc:spChg chg="add">
          <ac:chgData name="Ana Tisov" userId="577c701f-9be0-42ea-aa82-3186631d5a9b" providerId="ADAL" clId="{D46EC14F-9232-4E6F-8AFC-292DC7E4F326}" dt="2020-02-06T07:00:19.302" v="4409"/>
          <ac:spMkLst>
            <pc:docMk/>
            <pc:sldMk cId="3127548817" sldId="440"/>
            <ac:spMk id="13" creationId="{53151CA4-EE99-455D-9815-E34254C6B250}"/>
          </ac:spMkLst>
        </pc:spChg>
        <pc:picChg chg="add">
          <ac:chgData name="Ana Tisov" userId="577c701f-9be0-42ea-aa82-3186631d5a9b" providerId="ADAL" clId="{D46EC14F-9232-4E6F-8AFC-292DC7E4F326}" dt="2020-02-05T21:04:50.635" v="2552"/>
          <ac:picMkLst>
            <pc:docMk/>
            <pc:sldMk cId="3127548817" sldId="440"/>
            <ac:picMk id="7" creationId="{58DBABC5-B2FB-4A34-BF19-970AADAD0D87}"/>
          </ac:picMkLst>
        </pc:picChg>
        <pc:picChg chg="add del">
          <ac:chgData name="Ana Tisov" userId="577c701f-9be0-42ea-aa82-3186631d5a9b" providerId="ADAL" clId="{D46EC14F-9232-4E6F-8AFC-292DC7E4F326}" dt="2020-02-05T22:10:18.634" v="4251"/>
          <ac:picMkLst>
            <pc:docMk/>
            <pc:sldMk cId="3127548817" sldId="440"/>
            <ac:picMk id="9" creationId="{549FA3D9-FC20-49D6-8942-01CC94B2D270}"/>
          </ac:picMkLst>
        </pc:picChg>
        <pc:picChg chg="add">
          <ac:chgData name="Ana Tisov" userId="577c701f-9be0-42ea-aa82-3186631d5a9b" providerId="ADAL" clId="{D46EC14F-9232-4E6F-8AFC-292DC7E4F326}" dt="2020-02-05T22:16:34" v="4346"/>
          <ac:picMkLst>
            <pc:docMk/>
            <pc:sldMk cId="3127548817" sldId="440"/>
            <ac:picMk id="12" creationId="{9F03105F-33AF-4260-A533-FA00F929F7EA}"/>
          </ac:picMkLst>
        </pc:picChg>
      </pc:sldChg>
      <pc:sldChg chg="addSp delSp modSp add modTransition">
        <pc:chgData name="Ana Tisov" userId="577c701f-9be0-42ea-aa82-3186631d5a9b" providerId="ADAL" clId="{D46EC14F-9232-4E6F-8AFC-292DC7E4F326}" dt="2020-02-10T10:04:12.555" v="5692" actId="14100"/>
        <pc:sldMkLst>
          <pc:docMk/>
          <pc:sldMk cId="3293035996" sldId="442"/>
        </pc:sldMkLst>
        <pc:spChg chg="add">
          <ac:chgData name="Ana Tisov" userId="577c701f-9be0-42ea-aa82-3186631d5a9b" providerId="ADAL" clId="{D46EC14F-9232-4E6F-8AFC-292DC7E4F326}" dt="2020-02-05T11:23:35.740" v="471"/>
          <ac:spMkLst>
            <pc:docMk/>
            <pc:sldMk cId="3293035996" sldId="442"/>
            <ac:spMk id="8" creationId="{1851CFED-A90B-4911-A669-30024E344839}"/>
          </ac:spMkLst>
        </pc:spChg>
        <pc:spChg chg="add">
          <ac:chgData name="Ana Tisov" userId="577c701f-9be0-42ea-aa82-3186631d5a9b" providerId="ADAL" clId="{D46EC14F-9232-4E6F-8AFC-292DC7E4F326}" dt="2020-02-05T20:36:47.932" v="2099"/>
          <ac:spMkLst>
            <pc:docMk/>
            <pc:sldMk cId="3293035996" sldId="442"/>
            <ac:spMk id="9" creationId="{6671CFB8-47E2-4568-836F-D6C79935179D}"/>
          </ac:spMkLst>
        </pc:spChg>
        <pc:spChg chg="add mod">
          <ac:chgData name="Ana Tisov" userId="577c701f-9be0-42ea-aa82-3186631d5a9b" providerId="ADAL" clId="{D46EC14F-9232-4E6F-8AFC-292DC7E4F326}" dt="2020-02-05T22:13:47.393" v="4299" actId="14100"/>
          <ac:spMkLst>
            <pc:docMk/>
            <pc:sldMk cId="3293035996" sldId="442"/>
            <ac:spMk id="11" creationId="{78A594D2-6413-4AE2-B2AD-65C021F6C919}"/>
          </ac:spMkLst>
        </pc:spChg>
        <pc:spChg chg="add">
          <ac:chgData name="Ana Tisov" userId="577c701f-9be0-42ea-aa82-3186631d5a9b" providerId="ADAL" clId="{D46EC14F-9232-4E6F-8AFC-292DC7E4F326}" dt="2020-02-06T07:00:22.491" v="4411"/>
          <ac:spMkLst>
            <pc:docMk/>
            <pc:sldMk cId="3293035996" sldId="442"/>
            <ac:spMk id="13" creationId="{9A26B04A-52CF-46DA-A50F-3AFC91F36667}"/>
          </ac:spMkLst>
        </pc:spChg>
        <pc:spChg chg="add mod">
          <ac:chgData name="Ana Tisov" userId="577c701f-9be0-42ea-aa82-3186631d5a9b" providerId="ADAL" clId="{D46EC14F-9232-4E6F-8AFC-292DC7E4F326}" dt="2020-02-07T10:46:05.259" v="5645" actId="1036"/>
          <ac:spMkLst>
            <pc:docMk/>
            <pc:sldMk cId="3293035996" sldId="442"/>
            <ac:spMk id="14" creationId="{E3046355-B7B1-495C-8082-74C11D070EB1}"/>
          </ac:spMkLst>
        </pc:spChg>
        <pc:picChg chg="add del mod">
          <ac:chgData name="Ana Tisov" userId="577c701f-9be0-42ea-aa82-3186631d5a9b" providerId="ADAL" clId="{D46EC14F-9232-4E6F-8AFC-292DC7E4F326}" dt="2020-02-10T10:04:12.555" v="5692" actId="14100"/>
          <ac:picMkLst>
            <pc:docMk/>
            <pc:sldMk cId="3293035996" sldId="442"/>
            <ac:picMk id="6" creationId="{DDE9925C-FADF-4D14-8535-858A6E8E0CF3}"/>
          </ac:picMkLst>
        </pc:picChg>
        <pc:picChg chg="add">
          <ac:chgData name="Ana Tisov" userId="577c701f-9be0-42ea-aa82-3186631d5a9b" providerId="ADAL" clId="{D46EC14F-9232-4E6F-8AFC-292DC7E4F326}" dt="2020-02-05T20:54:03.680" v="2545"/>
          <ac:picMkLst>
            <pc:docMk/>
            <pc:sldMk cId="3293035996" sldId="442"/>
            <ac:picMk id="10" creationId="{AF70E61B-E958-457B-A5D3-37307821F604}"/>
          </ac:picMkLst>
        </pc:picChg>
        <pc:picChg chg="add">
          <ac:chgData name="Ana Tisov" userId="577c701f-9be0-42ea-aa82-3186631d5a9b" providerId="ADAL" clId="{D46EC14F-9232-4E6F-8AFC-292DC7E4F326}" dt="2020-02-05T22:16:29.488" v="4344"/>
          <ac:picMkLst>
            <pc:docMk/>
            <pc:sldMk cId="3293035996" sldId="442"/>
            <ac:picMk id="12" creationId="{E9ADBDD5-D9E5-4F51-B9D4-8A4272F3A595}"/>
          </ac:picMkLst>
        </pc:picChg>
      </pc:sldChg>
      <pc:sldChg chg="addSp delSp modSp add modTransition">
        <pc:chgData name="Ana Tisov" userId="577c701f-9be0-42ea-aa82-3186631d5a9b" providerId="ADAL" clId="{D46EC14F-9232-4E6F-8AFC-292DC7E4F326}" dt="2020-02-07T10:45:55.123" v="5617" actId="1076"/>
        <pc:sldMkLst>
          <pc:docMk/>
          <pc:sldMk cId="1282202748" sldId="443"/>
        </pc:sldMkLst>
        <pc:spChg chg="mod">
          <ac:chgData name="Ana Tisov" userId="577c701f-9be0-42ea-aa82-3186631d5a9b" providerId="ADAL" clId="{D46EC14F-9232-4E6F-8AFC-292DC7E4F326}" dt="2020-02-05T20:53:58.130" v="2544" actId="1035"/>
          <ac:spMkLst>
            <pc:docMk/>
            <pc:sldMk cId="1282202748" sldId="443"/>
            <ac:spMk id="2" creationId="{CEDDBF3E-9E3E-4B47-A615-A6FF541A1C98}"/>
          </ac:spMkLst>
        </pc:spChg>
        <pc:spChg chg="del">
          <ac:chgData name="Ana Tisov" userId="577c701f-9be0-42ea-aa82-3186631d5a9b" providerId="ADAL" clId="{D46EC14F-9232-4E6F-8AFC-292DC7E4F326}" dt="2020-02-05T19:01:07.089" v="957" actId="478"/>
          <ac:spMkLst>
            <pc:docMk/>
            <pc:sldMk cId="1282202748" sldId="443"/>
            <ac:spMk id="4" creationId="{E3FEF357-1563-4C41-94E0-F038DEB9652F}"/>
          </ac:spMkLst>
        </pc:spChg>
        <pc:spChg chg="add">
          <ac:chgData name="Ana Tisov" userId="577c701f-9be0-42ea-aa82-3186631d5a9b" providerId="ADAL" clId="{D46EC14F-9232-4E6F-8AFC-292DC7E4F326}" dt="2020-02-05T11:23:37.724" v="472"/>
          <ac:spMkLst>
            <pc:docMk/>
            <pc:sldMk cId="1282202748" sldId="443"/>
            <ac:spMk id="10" creationId="{36B3D91C-1A6E-49D9-990C-D1C92A65D4A1}"/>
          </ac:spMkLst>
        </pc:spChg>
        <pc:spChg chg="add">
          <ac:chgData name="Ana Tisov" userId="577c701f-9be0-42ea-aa82-3186631d5a9b" providerId="ADAL" clId="{D46EC14F-9232-4E6F-8AFC-292DC7E4F326}" dt="2020-02-05T20:36:49.629" v="2100"/>
          <ac:spMkLst>
            <pc:docMk/>
            <pc:sldMk cId="1282202748" sldId="443"/>
            <ac:spMk id="11" creationId="{FDCF448C-B11C-4EA4-8C4E-89FF7157F84E}"/>
          </ac:spMkLst>
        </pc:spChg>
        <pc:spChg chg="add mod">
          <ac:chgData name="Ana Tisov" userId="577c701f-9be0-42ea-aa82-3186631d5a9b" providerId="ADAL" clId="{D46EC14F-9232-4E6F-8AFC-292DC7E4F326}" dt="2020-02-05T22:13:42.057" v="4297" actId="14100"/>
          <ac:spMkLst>
            <pc:docMk/>
            <pc:sldMk cId="1282202748" sldId="443"/>
            <ac:spMk id="13" creationId="{4166E1F8-5D22-4CB2-99CE-16607FE934A5}"/>
          </ac:spMkLst>
        </pc:spChg>
        <pc:spChg chg="add">
          <ac:chgData name="Ana Tisov" userId="577c701f-9be0-42ea-aa82-3186631d5a9b" providerId="ADAL" clId="{D46EC14F-9232-4E6F-8AFC-292DC7E4F326}" dt="2020-02-06T07:00:23.388" v="4412"/>
          <ac:spMkLst>
            <pc:docMk/>
            <pc:sldMk cId="1282202748" sldId="443"/>
            <ac:spMk id="15" creationId="{B6C51EEE-2602-409A-9848-467BF62409B8}"/>
          </ac:spMkLst>
        </pc:spChg>
        <pc:spChg chg="add mod">
          <ac:chgData name="Ana Tisov" userId="577c701f-9be0-42ea-aa82-3186631d5a9b" providerId="ADAL" clId="{D46EC14F-9232-4E6F-8AFC-292DC7E4F326}" dt="2020-02-07T10:45:55.123" v="5617" actId="1076"/>
          <ac:spMkLst>
            <pc:docMk/>
            <pc:sldMk cId="1282202748" sldId="443"/>
            <ac:spMk id="16" creationId="{6A07FBA7-3CDD-4E2B-BDFA-3EE5C4D607D5}"/>
          </ac:spMkLst>
        </pc:spChg>
        <pc:picChg chg="add">
          <ac:chgData name="Ana Tisov" userId="577c701f-9be0-42ea-aa82-3186631d5a9b" providerId="ADAL" clId="{D46EC14F-9232-4E6F-8AFC-292DC7E4F326}" dt="2020-02-05T20:37:13.461" v="2109"/>
          <ac:picMkLst>
            <pc:docMk/>
            <pc:sldMk cId="1282202748" sldId="443"/>
            <ac:picMk id="12" creationId="{8762D338-4C80-4B78-AC84-82BA81BE16FE}"/>
          </ac:picMkLst>
        </pc:picChg>
        <pc:picChg chg="add">
          <ac:chgData name="Ana Tisov" userId="577c701f-9be0-42ea-aa82-3186631d5a9b" providerId="ADAL" clId="{D46EC14F-9232-4E6F-8AFC-292DC7E4F326}" dt="2020-02-05T22:16:27.676" v="4343"/>
          <ac:picMkLst>
            <pc:docMk/>
            <pc:sldMk cId="1282202748" sldId="443"/>
            <ac:picMk id="14" creationId="{7A7734BD-C240-44EF-82BF-2D27AA2F740A}"/>
          </ac:picMkLst>
        </pc:picChg>
      </pc:sldChg>
      <pc:sldChg chg="addSp add modTransition">
        <pc:chgData name="Ana Tisov" userId="577c701f-9be0-42ea-aa82-3186631d5a9b" providerId="ADAL" clId="{D46EC14F-9232-4E6F-8AFC-292DC7E4F326}" dt="2020-02-07T10:45:48.761" v="5615"/>
        <pc:sldMkLst>
          <pc:docMk/>
          <pc:sldMk cId="3164172540" sldId="444"/>
        </pc:sldMkLst>
        <pc:spChg chg="add">
          <ac:chgData name="Ana Tisov" userId="577c701f-9be0-42ea-aa82-3186631d5a9b" providerId="ADAL" clId="{D46EC14F-9232-4E6F-8AFC-292DC7E4F326}" dt="2020-02-05T11:23:39.475" v="473"/>
          <ac:spMkLst>
            <pc:docMk/>
            <pc:sldMk cId="3164172540" sldId="444"/>
            <ac:spMk id="5" creationId="{3EC84962-3113-47B9-B805-316FAA009D19}"/>
          </ac:spMkLst>
        </pc:spChg>
        <pc:spChg chg="add">
          <ac:chgData name="Ana Tisov" userId="577c701f-9be0-42ea-aa82-3186631d5a9b" providerId="ADAL" clId="{D46EC14F-9232-4E6F-8AFC-292DC7E4F326}" dt="2020-02-05T20:36:51.490" v="2101"/>
          <ac:spMkLst>
            <pc:docMk/>
            <pc:sldMk cId="3164172540" sldId="444"/>
            <ac:spMk id="7" creationId="{51AF9E1E-FE40-4794-99AC-6AE8AFB7A20A}"/>
          </ac:spMkLst>
        </pc:spChg>
        <pc:spChg chg="add">
          <ac:chgData name="Ana Tisov" userId="577c701f-9be0-42ea-aa82-3186631d5a9b" providerId="ADAL" clId="{D46EC14F-9232-4E6F-8AFC-292DC7E4F326}" dt="2020-02-05T22:13:38.447" v="4295"/>
          <ac:spMkLst>
            <pc:docMk/>
            <pc:sldMk cId="3164172540" sldId="444"/>
            <ac:spMk id="10" creationId="{0D505112-831E-4AFE-AE51-3721E66EEBC3}"/>
          </ac:spMkLst>
        </pc:spChg>
        <pc:spChg chg="add">
          <ac:chgData name="Ana Tisov" userId="577c701f-9be0-42ea-aa82-3186631d5a9b" providerId="ADAL" clId="{D46EC14F-9232-4E6F-8AFC-292DC7E4F326}" dt="2020-02-06T07:00:24.570" v="4413"/>
          <ac:spMkLst>
            <pc:docMk/>
            <pc:sldMk cId="3164172540" sldId="444"/>
            <ac:spMk id="12" creationId="{D8F9D045-4742-4CF0-BC5D-22588414F9D3}"/>
          </ac:spMkLst>
        </pc:spChg>
        <pc:spChg chg="add">
          <ac:chgData name="Ana Tisov" userId="577c701f-9be0-42ea-aa82-3186631d5a9b" providerId="ADAL" clId="{D46EC14F-9232-4E6F-8AFC-292DC7E4F326}" dt="2020-02-07T10:45:48.761" v="5615"/>
          <ac:spMkLst>
            <pc:docMk/>
            <pc:sldMk cId="3164172540" sldId="444"/>
            <ac:spMk id="13" creationId="{5842AB4A-5B1D-4B7F-9E00-60CC90071BBE}"/>
          </ac:spMkLst>
        </pc:spChg>
        <pc:picChg chg="add">
          <ac:chgData name="Ana Tisov" userId="577c701f-9be0-42ea-aa82-3186631d5a9b" providerId="ADAL" clId="{D46EC14F-9232-4E6F-8AFC-292DC7E4F326}" dt="2020-02-05T20:37:15.193" v="2110"/>
          <ac:picMkLst>
            <pc:docMk/>
            <pc:sldMk cId="3164172540" sldId="444"/>
            <ac:picMk id="8" creationId="{46DDE910-DD80-4D2A-8DFE-E3B26C9375D1}"/>
          </ac:picMkLst>
        </pc:picChg>
        <pc:picChg chg="add">
          <ac:chgData name="Ana Tisov" userId="577c701f-9be0-42ea-aa82-3186631d5a9b" providerId="ADAL" clId="{D46EC14F-9232-4E6F-8AFC-292DC7E4F326}" dt="2020-02-05T22:16:25.974" v="4342"/>
          <ac:picMkLst>
            <pc:docMk/>
            <pc:sldMk cId="3164172540" sldId="444"/>
            <ac:picMk id="11" creationId="{2A57BED2-3128-46CE-A5FA-C345208506D4}"/>
          </ac:picMkLst>
        </pc:picChg>
      </pc:sldChg>
      <pc:sldChg chg="addSp add modTransition">
        <pc:chgData name="Ana Tisov" userId="577c701f-9be0-42ea-aa82-3186631d5a9b" providerId="ADAL" clId="{D46EC14F-9232-4E6F-8AFC-292DC7E4F326}" dt="2020-02-06T07:00:25.369" v="4414"/>
        <pc:sldMkLst>
          <pc:docMk/>
          <pc:sldMk cId="249290103" sldId="458"/>
        </pc:sldMkLst>
        <pc:spChg chg="add">
          <ac:chgData name="Ana Tisov" userId="577c701f-9be0-42ea-aa82-3186631d5a9b" providerId="ADAL" clId="{D46EC14F-9232-4E6F-8AFC-292DC7E4F326}" dt="2020-02-05T11:23:43.307" v="474"/>
          <ac:spMkLst>
            <pc:docMk/>
            <pc:sldMk cId="249290103" sldId="458"/>
            <ac:spMk id="12" creationId="{98FA6646-828E-48B6-865F-417A719DFA64}"/>
          </ac:spMkLst>
        </pc:spChg>
        <pc:spChg chg="add">
          <ac:chgData name="Ana Tisov" userId="577c701f-9be0-42ea-aa82-3186631d5a9b" providerId="ADAL" clId="{D46EC14F-9232-4E6F-8AFC-292DC7E4F326}" dt="2020-02-05T20:36:54.892" v="2103"/>
          <ac:spMkLst>
            <pc:docMk/>
            <pc:sldMk cId="249290103" sldId="458"/>
            <ac:spMk id="13" creationId="{EE8568CD-3C77-49FD-88BB-DCDE532D49F0}"/>
          </ac:spMkLst>
        </pc:spChg>
        <pc:spChg chg="add">
          <ac:chgData name="Ana Tisov" userId="577c701f-9be0-42ea-aa82-3186631d5a9b" providerId="ADAL" clId="{D46EC14F-9232-4E6F-8AFC-292DC7E4F326}" dt="2020-02-05T22:13:36.185" v="4294"/>
          <ac:spMkLst>
            <pc:docMk/>
            <pc:sldMk cId="249290103" sldId="458"/>
            <ac:spMk id="15" creationId="{A6CA22C9-F483-4484-9402-F22400858F68}"/>
          </ac:spMkLst>
        </pc:spChg>
        <pc:spChg chg="add">
          <ac:chgData name="Ana Tisov" userId="577c701f-9be0-42ea-aa82-3186631d5a9b" providerId="ADAL" clId="{D46EC14F-9232-4E6F-8AFC-292DC7E4F326}" dt="2020-02-06T07:00:25.369" v="4414"/>
          <ac:spMkLst>
            <pc:docMk/>
            <pc:sldMk cId="249290103" sldId="458"/>
            <ac:spMk id="17" creationId="{DE5C49D6-0F18-4B19-BB33-5DE0CCC24812}"/>
          </ac:spMkLst>
        </pc:spChg>
        <pc:picChg chg="add">
          <ac:chgData name="Ana Tisov" userId="577c701f-9be0-42ea-aa82-3186631d5a9b" providerId="ADAL" clId="{D46EC14F-9232-4E6F-8AFC-292DC7E4F326}" dt="2020-02-05T20:37:16.037" v="2111"/>
          <ac:picMkLst>
            <pc:docMk/>
            <pc:sldMk cId="249290103" sldId="458"/>
            <ac:picMk id="14" creationId="{BA201BA7-FF78-4514-ADE7-F9A095CD1F75}"/>
          </ac:picMkLst>
        </pc:picChg>
        <pc:picChg chg="add">
          <ac:chgData name="Ana Tisov" userId="577c701f-9be0-42ea-aa82-3186631d5a9b" providerId="ADAL" clId="{D46EC14F-9232-4E6F-8AFC-292DC7E4F326}" dt="2020-02-05T22:16:24.121" v="4341"/>
          <ac:picMkLst>
            <pc:docMk/>
            <pc:sldMk cId="249290103" sldId="458"/>
            <ac:picMk id="16" creationId="{E7D01767-12AC-4DDF-A1E8-49A5F25CFD5F}"/>
          </ac:picMkLst>
        </pc:picChg>
      </pc:sldChg>
      <pc:sldChg chg="addSp delSp modSp add modTransition">
        <pc:chgData name="Ana Tisov" userId="577c701f-9be0-42ea-aa82-3186631d5a9b" providerId="ADAL" clId="{D46EC14F-9232-4E6F-8AFC-292DC7E4F326}" dt="2020-02-07T10:45:45.767" v="5614"/>
        <pc:sldMkLst>
          <pc:docMk/>
          <pc:sldMk cId="911031052" sldId="459"/>
        </pc:sldMkLst>
        <pc:spChg chg="add">
          <ac:chgData name="Ana Tisov" userId="577c701f-9be0-42ea-aa82-3186631d5a9b" providerId="ADAL" clId="{D46EC14F-9232-4E6F-8AFC-292DC7E4F326}" dt="2020-02-05T11:23:58.284" v="477"/>
          <ac:spMkLst>
            <pc:docMk/>
            <pc:sldMk cId="911031052" sldId="459"/>
            <ac:spMk id="16" creationId="{433951A1-8BCE-4975-8863-80549ABCD82B}"/>
          </ac:spMkLst>
        </pc:spChg>
        <pc:spChg chg="add">
          <ac:chgData name="Ana Tisov" userId="577c701f-9be0-42ea-aa82-3186631d5a9b" providerId="ADAL" clId="{D46EC14F-9232-4E6F-8AFC-292DC7E4F326}" dt="2020-02-05T20:36:53.877" v="2102"/>
          <ac:spMkLst>
            <pc:docMk/>
            <pc:sldMk cId="911031052" sldId="459"/>
            <ac:spMk id="17" creationId="{FAB34451-1217-44C7-B8CD-0F83758CFA2B}"/>
          </ac:spMkLst>
        </pc:spChg>
        <pc:spChg chg="add">
          <ac:chgData name="Ana Tisov" userId="577c701f-9be0-42ea-aa82-3186631d5a9b" providerId="ADAL" clId="{D46EC14F-9232-4E6F-8AFC-292DC7E4F326}" dt="2020-02-05T22:13:34.236" v="4293"/>
          <ac:spMkLst>
            <pc:docMk/>
            <pc:sldMk cId="911031052" sldId="459"/>
            <ac:spMk id="21" creationId="{CE1434FA-560F-48ED-AE32-C333099F5F7B}"/>
          </ac:spMkLst>
        </pc:spChg>
        <pc:spChg chg="add">
          <ac:chgData name="Ana Tisov" userId="577c701f-9be0-42ea-aa82-3186631d5a9b" providerId="ADAL" clId="{D46EC14F-9232-4E6F-8AFC-292DC7E4F326}" dt="2020-02-06T07:00:26.685" v="4415"/>
          <ac:spMkLst>
            <pc:docMk/>
            <pc:sldMk cId="911031052" sldId="459"/>
            <ac:spMk id="28" creationId="{B45E84A5-C870-451A-8AA6-35947D7D633F}"/>
          </ac:spMkLst>
        </pc:spChg>
        <pc:spChg chg="add mod">
          <ac:chgData name="Ana Tisov" userId="577c701f-9be0-42ea-aa82-3186631d5a9b" providerId="ADAL" clId="{D46EC14F-9232-4E6F-8AFC-292DC7E4F326}" dt="2020-02-07T10:41:41.759" v="5591" actId="20577"/>
          <ac:spMkLst>
            <pc:docMk/>
            <pc:sldMk cId="911031052" sldId="459"/>
            <ac:spMk id="29" creationId="{3338F740-2EA7-412F-A27D-F7923371680B}"/>
          </ac:spMkLst>
        </pc:spChg>
        <pc:spChg chg="add del mod">
          <ac:chgData name="Ana Tisov" userId="577c701f-9be0-42ea-aa82-3186631d5a9b" providerId="ADAL" clId="{D46EC14F-9232-4E6F-8AFC-292DC7E4F326}" dt="2020-02-07T10:45:45.767" v="5614"/>
          <ac:spMkLst>
            <pc:docMk/>
            <pc:sldMk cId="911031052" sldId="459"/>
            <ac:spMk id="30" creationId="{3D9B4E01-3FAC-47DD-BE7A-BC0AD171D69C}"/>
          </ac:spMkLst>
        </pc:spChg>
        <pc:picChg chg="add">
          <ac:chgData name="Ana Tisov" userId="577c701f-9be0-42ea-aa82-3186631d5a9b" providerId="ADAL" clId="{D46EC14F-9232-4E6F-8AFC-292DC7E4F326}" dt="2020-02-05T20:37:18.075" v="2112"/>
          <ac:picMkLst>
            <pc:docMk/>
            <pc:sldMk cId="911031052" sldId="459"/>
            <ac:picMk id="18" creationId="{9054A276-2F5B-496E-A15D-5C7F74B10CB6}"/>
          </ac:picMkLst>
        </pc:picChg>
        <pc:picChg chg="add">
          <ac:chgData name="Ana Tisov" userId="577c701f-9be0-42ea-aa82-3186631d5a9b" providerId="ADAL" clId="{D46EC14F-9232-4E6F-8AFC-292DC7E4F326}" dt="2020-02-05T22:16:22.606" v="4340"/>
          <ac:picMkLst>
            <pc:docMk/>
            <pc:sldMk cId="911031052" sldId="459"/>
            <ac:picMk id="27" creationId="{4721A639-7A38-4278-BE0B-8B0581EAC0F0}"/>
          </ac:picMkLst>
        </pc:picChg>
      </pc:sldChg>
      <pc:sldChg chg="addSp delSp modSp add modTransition">
        <pc:chgData name="Ana Tisov" userId="577c701f-9be0-42ea-aa82-3186631d5a9b" providerId="ADAL" clId="{D46EC14F-9232-4E6F-8AFC-292DC7E4F326}" dt="2020-02-07T10:41:46.389" v="5593" actId="20577"/>
        <pc:sldMkLst>
          <pc:docMk/>
          <pc:sldMk cId="4219331151" sldId="460"/>
        </pc:sldMkLst>
        <pc:spChg chg="add">
          <ac:chgData name="Ana Tisov" userId="577c701f-9be0-42ea-aa82-3186631d5a9b" providerId="ADAL" clId="{D46EC14F-9232-4E6F-8AFC-292DC7E4F326}" dt="2020-02-05T22:13:32.935" v="4292"/>
          <ac:spMkLst>
            <pc:docMk/>
            <pc:sldMk cId="4219331151" sldId="460"/>
            <ac:spMk id="15" creationId="{C8481BEF-868A-4028-A86E-7CD75CD0B945}"/>
          </ac:spMkLst>
        </pc:spChg>
        <pc:spChg chg="add">
          <ac:chgData name="Ana Tisov" userId="577c701f-9be0-42ea-aa82-3186631d5a9b" providerId="ADAL" clId="{D46EC14F-9232-4E6F-8AFC-292DC7E4F326}" dt="2020-02-05T11:23:59.638" v="478"/>
          <ac:spMkLst>
            <pc:docMk/>
            <pc:sldMk cId="4219331151" sldId="460"/>
            <ac:spMk id="17" creationId="{9DDE1032-4B4C-43D4-9251-134136514AFA}"/>
          </ac:spMkLst>
        </pc:spChg>
        <pc:spChg chg="add">
          <ac:chgData name="Ana Tisov" userId="577c701f-9be0-42ea-aa82-3186631d5a9b" providerId="ADAL" clId="{D46EC14F-9232-4E6F-8AFC-292DC7E4F326}" dt="2020-02-05T20:36:55.903" v="2104"/>
          <ac:spMkLst>
            <pc:docMk/>
            <pc:sldMk cId="4219331151" sldId="460"/>
            <ac:spMk id="18" creationId="{E72EBB69-817C-488B-AA4A-FEBC4CAE582B}"/>
          </ac:spMkLst>
        </pc:spChg>
        <pc:spChg chg="add">
          <ac:chgData name="Ana Tisov" userId="577c701f-9be0-42ea-aa82-3186631d5a9b" providerId="ADAL" clId="{D46EC14F-9232-4E6F-8AFC-292DC7E4F326}" dt="2020-02-06T07:00:37.386" v="4418"/>
          <ac:spMkLst>
            <pc:docMk/>
            <pc:sldMk cId="4219331151" sldId="460"/>
            <ac:spMk id="21" creationId="{03152DE1-073A-47BB-9D3E-6D465E4D0BD4}"/>
          </ac:spMkLst>
        </pc:spChg>
        <pc:spChg chg="add del mod">
          <ac:chgData name="Ana Tisov" userId="577c701f-9be0-42ea-aa82-3186631d5a9b" providerId="ADAL" clId="{D46EC14F-9232-4E6F-8AFC-292DC7E4F326}" dt="2020-02-07T10:41:21.613" v="5588" actId="478"/>
          <ac:spMkLst>
            <pc:docMk/>
            <pc:sldMk cId="4219331151" sldId="460"/>
            <ac:spMk id="22" creationId="{E5B46B51-F7F4-42CB-8F21-42C45FABD7A7}"/>
          </ac:spMkLst>
        </pc:spChg>
        <pc:spChg chg="add mod">
          <ac:chgData name="Ana Tisov" userId="577c701f-9be0-42ea-aa82-3186631d5a9b" providerId="ADAL" clId="{D46EC14F-9232-4E6F-8AFC-292DC7E4F326}" dt="2020-02-07T10:41:46.389" v="5593" actId="20577"/>
          <ac:spMkLst>
            <pc:docMk/>
            <pc:sldMk cId="4219331151" sldId="460"/>
            <ac:spMk id="23" creationId="{B89BF92A-50A9-4555-B275-1008A15BF37F}"/>
          </ac:spMkLst>
        </pc:spChg>
        <pc:picChg chg="mod">
          <ac:chgData name="Ana Tisov" userId="577c701f-9be0-42ea-aa82-3186631d5a9b" providerId="ADAL" clId="{D46EC14F-9232-4E6F-8AFC-292DC7E4F326}" dt="2020-02-05T20:20:54.043" v="1868" actId="1076"/>
          <ac:picMkLst>
            <pc:docMk/>
            <pc:sldMk cId="4219331151" sldId="460"/>
            <ac:picMk id="7" creationId="{F34A52F8-6087-4FC4-8E0D-3AD8FD773D43}"/>
          </ac:picMkLst>
        </pc:picChg>
        <pc:picChg chg="add">
          <ac:chgData name="Ana Tisov" userId="577c701f-9be0-42ea-aa82-3186631d5a9b" providerId="ADAL" clId="{D46EC14F-9232-4E6F-8AFC-292DC7E4F326}" dt="2020-02-05T20:37:20.754" v="2113"/>
          <ac:picMkLst>
            <pc:docMk/>
            <pc:sldMk cId="4219331151" sldId="460"/>
            <ac:picMk id="19" creationId="{67568268-98FA-488E-BE43-034D7DC0584B}"/>
          </ac:picMkLst>
        </pc:picChg>
        <pc:picChg chg="add">
          <ac:chgData name="Ana Tisov" userId="577c701f-9be0-42ea-aa82-3186631d5a9b" providerId="ADAL" clId="{D46EC14F-9232-4E6F-8AFC-292DC7E4F326}" dt="2020-02-05T22:16:20.855" v="4339"/>
          <ac:picMkLst>
            <pc:docMk/>
            <pc:sldMk cId="4219331151" sldId="460"/>
            <ac:picMk id="20" creationId="{CA25F1A9-A9B2-4242-951A-2D599E40346A}"/>
          </ac:picMkLst>
        </pc:picChg>
        <pc:cxnChg chg="del">
          <ac:chgData name="Ana Tisov" userId="577c701f-9be0-42ea-aa82-3186631d5a9b" providerId="ADAL" clId="{D46EC14F-9232-4E6F-8AFC-292DC7E4F326}" dt="2020-02-05T20:20:41.879" v="1865" actId="478"/>
          <ac:cxnSpMkLst>
            <pc:docMk/>
            <pc:sldMk cId="4219331151" sldId="460"/>
            <ac:cxnSpMk id="12" creationId="{0E6A1B47-3267-4509-A3C5-B3D6DE5D21D7}"/>
          </ac:cxnSpMkLst>
        </pc:cxnChg>
        <pc:cxnChg chg="del">
          <ac:chgData name="Ana Tisov" userId="577c701f-9be0-42ea-aa82-3186631d5a9b" providerId="ADAL" clId="{D46EC14F-9232-4E6F-8AFC-292DC7E4F326}" dt="2020-02-05T20:20:42.836" v="1866" actId="478"/>
          <ac:cxnSpMkLst>
            <pc:docMk/>
            <pc:sldMk cId="4219331151" sldId="460"/>
            <ac:cxnSpMk id="15" creationId="{BED2E650-9B95-4B85-BA1E-44DBD4F04ECD}"/>
          </ac:cxnSpMkLst>
        </pc:cxnChg>
      </pc:sldChg>
      <pc:sldChg chg="addSp delSp modSp add modTransition">
        <pc:chgData name="Ana Tisov" userId="577c701f-9be0-42ea-aa82-3186631d5a9b" providerId="ADAL" clId="{D46EC14F-9232-4E6F-8AFC-292DC7E4F326}" dt="2020-02-21T08:29:36.901" v="5699" actId="1036"/>
        <pc:sldMkLst>
          <pc:docMk/>
          <pc:sldMk cId="3211676140" sldId="461"/>
        </pc:sldMkLst>
        <pc:spChg chg="add">
          <ac:chgData name="Ana Tisov" userId="577c701f-9be0-42ea-aa82-3186631d5a9b" providerId="ADAL" clId="{D46EC14F-9232-4E6F-8AFC-292DC7E4F326}" dt="2020-02-05T11:24:03.910" v="480"/>
          <ac:spMkLst>
            <pc:docMk/>
            <pc:sldMk cId="3211676140" sldId="461"/>
            <ac:spMk id="4" creationId="{776EC571-905C-476A-9BC8-82B05B1CE7D4}"/>
          </ac:spMkLst>
        </pc:spChg>
        <pc:spChg chg="add">
          <ac:chgData name="Ana Tisov" userId="577c701f-9be0-42ea-aa82-3186631d5a9b" providerId="ADAL" clId="{D46EC14F-9232-4E6F-8AFC-292DC7E4F326}" dt="2020-02-05T20:36:57.298" v="2105"/>
          <ac:spMkLst>
            <pc:docMk/>
            <pc:sldMk cId="3211676140" sldId="461"/>
            <ac:spMk id="6" creationId="{D7885003-BA8C-44F7-8E19-D6D2A8339D88}"/>
          </ac:spMkLst>
        </pc:spChg>
        <pc:spChg chg="add">
          <ac:chgData name="Ana Tisov" userId="577c701f-9be0-42ea-aa82-3186631d5a9b" providerId="ADAL" clId="{D46EC14F-9232-4E6F-8AFC-292DC7E4F326}" dt="2020-02-05T22:13:31.501" v="4291"/>
          <ac:spMkLst>
            <pc:docMk/>
            <pc:sldMk cId="3211676140" sldId="461"/>
            <ac:spMk id="8" creationId="{24B59042-8502-4606-93E4-C4CDDAA364BC}"/>
          </ac:spMkLst>
        </pc:spChg>
        <pc:spChg chg="add">
          <ac:chgData name="Ana Tisov" userId="577c701f-9be0-42ea-aa82-3186631d5a9b" providerId="ADAL" clId="{D46EC14F-9232-4E6F-8AFC-292DC7E4F326}" dt="2020-02-06T07:00:34.271" v="4416"/>
          <ac:spMkLst>
            <pc:docMk/>
            <pc:sldMk cId="3211676140" sldId="461"/>
            <ac:spMk id="10" creationId="{BF056E99-3922-4F92-98E2-A774C301EC2D}"/>
          </ac:spMkLst>
        </pc:spChg>
        <pc:spChg chg="add del">
          <ac:chgData name="Ana Tisov" userId="577c701f-9be0-42ea-aa82-3186631d5a9b" providerId="ADAL" clId="{D46EC14F-9232-4E6F-8AFC-292DC7E4F326}" dt="2020-02-07T10:41:10.938" v="5584" actId="478"/>
          <ac:spMkLst>
            <pc:docMk/>
            <pc:sldMk cId="3211676140" sldId="461"/>
            <ac:spMk id="11" creationId="{F3FC8462-431F-480A-97C2-2D7F17ACEC32}"/>
          </ac:spMkLst>
        </pc:spChg>
        <pc:spChg chg="add del">
          <ac:chgData name="Ana Tisov" userId="577c701f-9be0-42ea-aa82-3186631d5a9b" providerId="ADAL" clId="{D46EC14F-9232-4E6F-8AFC-292DC7E4F326}" dt="2020-02-07T10:41:14.186" v="5585" actId="478"/>
          <ac:spMkLst>
            <pc:docMk/>
            <pc:sldMk cId="3211676140" sldId="461"/>
            <ac:spMk id="12" creationId="{2C2060E4-602A-4B70-8C41-83983BC85B1B}"/>
          </ac:spMkLst>
        </pc:spChg>
        <pc:picChg chg="mod">
          <ac:chgData name="Ana Tisov" userId="577c701f-9be0-42ea-aa82-3186631d5a9b" providerId="ADAL" clId="{D46EC14F-9232-4E6F-8AFC-292DC7E4F326}" dt="2020-02-21T08:29:36.901" v="5699" actId="1036"/>
          <ac:picMkLst>
            <pc:docMk/>
            <pc:sldMk cId="3211676140" sldId="461"/>
            <ac:picMk id="5" creationId="{A73BEB7D-3DD9-4158-8472-7E095B90DB8B}"/>
          </ac:picMkLst>
        </pc:picChg>
        <pc:picChg chg="add">
          <ac:chgData name="Ana Tisov" userId="577c701f-9be0-42ea-aa82-3186631d5a9b" providerId="ADAL" clId="{D46EC14F-9232-4E6F-8AFC-292DC7E4F326}" dt="2020-02-05T20:37:22.040" v="2114"/>
          <ac:picMkLst>
            <pc:docMk/>
            <pc:sldMk cId="3211676140" sldId="461"/>
            <ac:picMk id="7" creationId="{A3673792-44F5-4FBD-AFB2-B5C5E6C044DA}"/>
          </ac:picMkLst>
        </pc:picChg>
        <pc:picChg chg="add">
          <ac:chgData name="Ana Tisov" userId="577c701f-9be0-42ea-aa82-3186631d5a9b" providerId="ADAL" clId="{D46EC14F-9232-4E6F-8AFC-292DC7E4F326}" dt="2020-02-05T22:16:10.173" v="4336"/>
          <ac:picMkLst>
            <pc:docMk/>
            <pc:sldMk cId="3211676140" sldId="461"/>
            <ac:picMk id="9" creationId="{98D9A674-3A79-4E29-B6F8-161CB591829A}"/>
          </ac:picMkLst>
        </pc:picChg>
      </pc:sldChg>
      <pc:sldChg chg="addSp modSp add del modTransition">
        <pc:chgData name="Ana Tisov" userId="577c701f-9be0-42ea-aa82-3186631d5a9b" providerId="ADAL" clId="{D46EC14F-9232-4E6F-8AFC-292DC7E4F326}" dt="2020-02-06T08:57:58.169" v="5398"/>
        <pc:sldMkLst>
          <pc:docMk/>
          <pc:sldMk cId="1152423720" sldId="463"/>
        </pc:sldMkLst>
        <pc:spChg chg="add">
          <ac:chgData name="Ana Tisov" userId="577c701f-9be0-42ea-aa82-3186631d5a9b" providerId="ADAL" clId="{D46EC14F-9232-4E6F-8AFC-292DC7E4F326}" dt="2020-02-05T11:24:09.521" v="481"/>
          <ac:spMkLst>
            <pc:docMk/>
            <pc:sldMk cId="1152423720" sldId="463"/>
            <ac:spMk id="5" creationId="{91EEF1A0-373F-47B2-B750-948EB608FDB1}"/>
          </ac:spMkLst>
        </pc:spChg>
        <pc:spChg chg="add mod">
          <ac:chgData name="Ana Tisov" userId="577c701f-9be0-42ea-aa82-3186631d5a9b" providerId="ADAL" clId="{D46EC14F-9232-4E6F-8AFC-292DC7E4F326}" dt="2020-02-05T21:16:51.490" v="2603" actId="14100"/>
          <ac:spMkLst>
            <pc:docMk/>
            <pc:sldMk cId="1152423720" sldId="463"/>
            <ac:spMk id="11" creationId="{9066F962-804C-4B03-8302-5C6942666F4D}"/>
          </ac:spMkLst>
        </pc:spChg>
        <pc:spChg chg="add">
          <ac:chgData name="Ana Tisov" userId="577c701f-9be0-42ea-aa82-3186631d5a9b" providerId="ADAL" clId="{D46EC14F-9232-4E6F-8AFC-292DC7E4F326}" dt="2020-02-05T22:13:19.589" v="4287"/>
          <ac:spMkLst>
            <pc:docMk/>
            <pc:sldMk cId="1152423720" sldId="463"/>
            <ac:spMk id="13" creationId="{1EFB28A5-EC6F-4372-AFD9-87B351C7D3D6}"/>
          </ac:spMkLst>
        </pc:spChg>
        <pc:spChg chg="add">
          <ac:chgData name="Ana Tisov" userId="577c701f-9be0-42ea-aa82-3186631d5a9b" providerId="ADAL" clId="{D46EC14F-9232-4E6F-8AFC-292DC7E4F326}" dt="2020-02-06T07:00:39.127" v="4419"/>
          <ac:spMkLst>
            <pc:docMk/>
            <pc:sldMk cId="1152423720" sldId="463"/>
            <ac:spMk id="15" creationId="{E94ADB92-BA10-4597-9DEA-8D38E0CB11B8}"/>
          </ac:spMkLst>
        </pc:spChg>
        <pc:picChg chg="ord">
          <ac:chgData name="Ana Tisov" userId="577c701f-9be0-42ea-aa82-3186631d5a9b" providerId="ADAL" clId="{D46EC14F-9232-4E6F-8AFC-292DC7E4F326}" dt="2020-02-05T21:16:54.368" v="2604" actId="166"/>
          <ac:picMkLst>
            <pc:docMk/>
            <pc:sldMk cId="1152423720" sldId="463"/>
            <ac:picMk id="5" creationId="{D4786EB8-1BAE-4698-B0BE-F2A895C5AF10}"/>
          </ac:picMkLst>
        </pc:picChg>
        <pc:picChg chg="add">
          <ac:chgData name="Ana Tisov" userId="577c701f-9be0-42ea-aa82-3186631d5a9b" providerId="ADAL" clId="{D46EC14F-9232-4E6F-8AFC-292DC7E4F326}" dt="2020-02-05T21:16:47.130" v="2602"/>
          <ac:picMkLst>
            <pc:docMk/>
            <pc:sldMk cId="1152423720" sldId="463"/>
            <ac:picMk id="12" creationId="{6253893C-A2EC-4AE7-AB5E-E1E3741052E2}"/>
          </ac:picMkLst>
        </pc:picChg>
        <pc:picChg chg="add">
          <ac:chgData name="Ana Tisov" userId="577c701f-9be0-42ea-aa82-3186631d5a9b" providerId="ADAL" clId="{D46EC14F-9232-4E6F-8AFC-292DC7E4F326}" dt="2020-02-05T22:15:16.012" v="4316"/>
          <ac:picMkLst>
            <pc:docMk/>
            <pc:sldMk cId="1152423720" sldId="463"/>
            <ac:picMk id="14" creationId="{FD06813D-DFBF-4388-ABBF-557EDED50C55}"/>
          </ac:picMkLst>
        </pc:picChg>
      </pc:sldChg>
      <pc:sldChg chg="addSp add del modTransition">
        <pc:chgData name="Ana Tisov" userId="577c701f-9be0-42ea-aa82-3186631d5a9b" providerId="ADAL" clId="{D46EC14F-9232-4E6F-8AFC-292DC7E4F326}" dt="2020-02-05T19:00:21.676" v="951" actId="2696"/>
        <pc:sldMkLst>
          <pc:docMk/>
          <pc:sldMk cId="1333327464" sldId="465"/>
        </pc:sldMkLst>
        <pc:spChg chg="add">
          <ac:chgData name="Ana Tisov" userId="577c701f-9be0-42ea-aa82-3186631d5a9b" providerId="ADAL" clId="{D46EC14F-9232-4E6F-8AFC-292DC7E4F326}" dt="2020-02-05T11:24:16.285" v="483"/>
          <ac:spMkLst>
            <pc:docMk/>
            <pc:sldMk cId="1333327464" sldId="465"/>
            <ac:spMk id="5" creationId="{FE1EAAC9-1C69-4D90-8BF2-B81E0006D1DD}"/>
          </ac:spMkLst>
        </pc:spChg>
      </pc:sldChg>
      <pc:sldChg chg="addSp add del modTransition">
        <pc:chgData name="Ana Tisov" userId="577c701f-9be0-42ea-aa82-3186631d5a9b" providerId="ADAL" clId="{D46EC14F-9232-4E6F-8AFC-292DC7E4F326}" dt="2020-02-05T19:00:19.495" v="950" actId="2696"/>
        <pc:sldMkLst>
          <pc:docMk/>
          <pc:sldMk cId="3297206134" sldId="466"/>
        </pc:sldMkLst>
        <pc:spChg chg="add">
          <ac:chgData name="Ana Tisov" userId="577c701f-9be0-42ea-aa82-3186631d5a9b" providerId="ADAL" clId="{D46EC14F-9232-4E6F-8AFC-292DC7E4F326}" dt="2020-02-05T11:24:14.215" v="482"/>
          <ac:spMkLst>
            <pc:docMk/>
            <pc:sldMk cId="3297206134" sldId="466"/>
            <ac:spMk id="4" creationId="{8A62657D-0125-446A-A590-2FAE713F0E52}"/>
          </ac:spMkLst>
        </pc:spChg>
      </pc:sldChg>
      <pc:sldChg chg="addSp delSp modSp add del ord modTransition">
        <pc:chgData name="Ana Tisov" userId="577c701f-9be0-42ea-aa82-3186631d5a9b" providerId="ADAL" clId="{D46EC14F-9232-4E6F-8AFC-292DC7E4F326}" dt="2020-02-07T10:46:23.903" v="5668"/>
        <pc:sldMkLst>
          <pc:docMk/>
          <pc:sldMk cId="1861694933" sldId="482"/>
        </pc:sldMkLst>
        <pc:spChg chg="mod">
          <ac:chgData name="Ana Tisov" userId="577c701f-9be0-42ea-aa82-3186631d5a9b" providerId="ADAL" clId="{D46EC14F-9232-4E6F-8AFC-292DC7E4F326}" dt="2020-02-06T07:53:30.225" v="4913" actId="20577"/>
          <ac:spMkLst>
            <pc:docMk/>
            <pc:sldMk cId="1861694933" sldId="482"/>
            <ac:spMk id="2" creationId="{00000000-0000-0000-0000-000000000000}"/>
          </ac:spMkLst>
        </pc:spChg>
        <pc:spChg chg="add mod ord">
          <ac:chgData name="Ana Tisov" userId="577c701f-9be0-42ea-aa82-3186631d5a9b" providerId="ADAL" clId="{D46EC14F-9232-4E6F-8AFC-292DC7E4F326}" dt="2020-02-05T11:23:24.589" v="468" actId="1036"/>
          <ac:spMkLst>
            <pc:docMk/>
            <pc:sldMk cId="1861694933" sldId="482"/>
            <ac:spMk id="7" creationId="{E3041BE2-E83C-400A-B69A-27FE1703843E}"/>
          </ac:spMkLst>
        </pc:spChg>
        <pc:spChg chg="add">
          <ac:chgData name="Ana Tisov" userId="577c701f-9be0-42ea-aa82-3186631d5a9b" providerId="ADAL" clId="{D46EC14F-9232-4E6F-8AFC-292DC7E4F326}" dt="2020-02-05T21:05:53.983" v="2561"/>
          <ac:spMkLst>
            <pc:docMk/>
            <pc:sldMk cId="1861694933" sldId="482"/>
            <ac:spMk id="7" creationId="{E4A06379-6F58-40CE-83ED-441678FBD8EE}"/>
          </ac:spMkLst>
        </pc:spChg>
        <pc:spChg chg="add">
          <ac:chgData name="Ana Tisov" userId="577c701f-9be0-42ea-aa82-3186631d5a9b" providerId="ADAL" clId="{D46EC14F-9232-4E6F-8AFC-292DC7E4F326}" dt="2020-02-05T22:13:53.423" v="4302"/>
          <ac:spMkLst>
            <pc:docMk/>
            <pc:sldMk cId="1861694933" sldId="482"/>
            <ac:spMk id="10" creationId="{76A7AD3F-CF2A-4F47-8F97-3E9E6C51CF48}"/>
          </ac:spMkLst>
        </pc:spChg>
        <pc:spChg chg="add">
          <ac:chgData name="Ana Tisov" userId="577c701f-9be0-42ea-aa82-3186631d5a9b" providerId="ADAL" clId="{D46EC14F-9232-4E6F-8AFC-292DC7E4F326}" dt="2020-02-06T07:00:18.137" v="4408"/>
          <ac:spMkLst>
            <pc:docMk/>
            <pc:sldMk cId="1861694933" sldId="482"/>
            <ac:spMk id="12" creationId="{68F57282-1846-4A67-998B-DFA0CCADAE39}"/>
          </ac:spMkLst>
        </pc:spChg>
        <pc:spChg chg="add">
          <ac:chgData name="Ana Tisov" userId="577c701f-9be0-42ea-aa82-3186631d5a9b" providerId="ADAL" clId="{D46EC14F-9232-4E6F-8AFC-292DC7E4F326}" dt="2020-02-07T10:46:23.903" v="5668"/>
          <ac:spMkLst>
            <pc:docMk/>
            <pc:sldMk cId="1861694933" sldId="482"/>
            <ac:spMk id="13" creationId="{D8F0C9BF-1624-4B25-A8B7-DBE0C3D08150}"/>
          </ac:spMkLst>
        </pc:spChg>
        <pc:picChg chg="mod ord">
          <ac:chgData name="Ana Tisov" userId="577c701f-9be0-42ea-aa82-3186631d5a9b" providerId="ADAL" clId="{D46EC14F-9232-4E6F-8AFC-292DC7E4F326}" dt="2020-02-05T21:05:56.565" v="2562" actId="166"/>
          <ac:picMkLst>
            <pc:docMk/>
            <pc:sldMk cId="1861694933" sldId="482"/>
            <ac:picMk id="5" creationId="{00000000-0000-0000-0000-000000000000}"/>
          </ac:picMkLst>
        </pc:picChg>
        <pc:picChg chg="add">
          <ac:chgData name="Ana Tisov" userId="577c701f-9be0-42ea-aa82-3186631d5a9b" providerId="ADAL" clId="{D46EC14F-9232-4E6F-8AFC-292DC7E4F326}" dt="2020-02-05T21:05:53.983" v="2561"/>
          <ac:picMkLst>
            <pc:docMk/>
            <pc:sldMk cId="1861694933" sldId="482"/>
            <ac:picMk id="8" creationId="{908F36EC-FB5D-4F1D-90AC-0943AFBB179F}"/>
          </ac:picMkLst>
        </pc:picChg>
        <pc:picChg chg="add del mod">
          <ac:chgData name="Ana Tisov" userId="577c701f-9be0-42ea-aa82-3186631d5a9b" providerId="ADAL" clId="{D46EC14F-9232-4E6F-8AFC-292DC7E4F326}" dt="2020-02-05T22:10:19.252" v="4252"/>
          <ac:picMkLst>
            <pc:docMk/>
            <pc:sldMk cId="1861694933" sldId="482"/>
            <ac:picMk id="9" creationId="{2A2A23B3-B374-4D2C-8981-3E394894E07D}"/>
          </ac:picMkLst>
        </pc:picChg>
        <pc:picChg chg="add">
          <ac:chgData name="Ana Tisov" userId="577c701f-9be0-42ea-aa82-3186631d5a9b" providerId="ADAL" clId="{D46EC14F-9232-4E6F-8AFC-292DC7E4F326}" dt="2020-02-05T22:16:35.026" v="4347"/>
          <ac:picMkLst>
            <pc:docMk/>
            <pc:sldMk cId="1861694933" sldId="482"/>
            <ac:picMk id="11" creationId="{F2903037-02E5-4939-8A59-97F7D1817ADB}"/>
          </ac:picMkLst>
        </pc:picChg>
      </pc:sldChg>
      <pc:sldChg chg="addSp delSp modSp add modTransition">
        <pc:chgData name="Ana Tisov" userId="577c701f-9be0-42ea-aa82-3186631d5a9b" providerId="ADAL" clId="{D46EC14F-9232-4E6F-8AFC-292DC7E4F326}" dt="2020-02-07T10:46:09.909" v="5667" actId="1036"/>
        <pc:sldMkLst>
          <pc:docMk/>
          <pc:sldMk cId="3803068252" sldId="483"/>
        </pc:sldMkLst>
        <pc:spChg chg="add">
          <ac:chgData name="Ana Tisov" userId="577c701f-9be0-42ea-aa82-3186631d5a9b" providerId="ADAL" clId="{D46EC14F-9232-4E6F-8AFC-292DC7E4F326}" dt="2020-02-05T11:23:32.033" v="470"/>
          <ac:spMkLst>
            <pc:docMk/>
            <pc:sldMk cId="3803068252" sldId="483"/>
            <ac:spMk id="10" creationId="{969E8A83-6B55-40A4-82A2-690B35CDC223}"/>
          </ac:spMkLst>
        </pc:spChg>
        <pc:spChg chg="add">
          <ac:chgData name="Ana Tisov" userId="577c701f-9be0-42ea-aa82-3186631d5a9b" providerId="ADAL" clId="{D46EC14F-9232-4E6F-8AFC-292DC7E4F326}" dt="2020-02-05T20:36:43.097" v="2098"/>
          <ac:spMkLst>
            <pc:docMk/>
            <pc:sldMk cId="3803068252" sldId="483"/>
            <ac:spMk id="11" creationId="{0F5C4DE7-81D2-45D8-BEEE-C64493F8A347}"/>
          </ac:spMkLst>
        </pc:spChg>
        <pc:spChg chg="add">
          <ac:chgData name="Ana Tisov" userId="577c701f-9be0-42ea-aa82-3186631d5a9b" providerId="ADAL" clId="{D46EC14F-9232-4E6F-8AFC-292DC7E4F326}" dt="2020-02-05T22:13:50.299" v="4300"/>
          <ac:spMkLst>
            <pc:docMk/>
            <pc:sldMk cId="3803068252" sldId="483"/>
            <ac:spMk id="16" creationId="{53F9B941-3BC7-4D16-B55C-46A9C296C642}"/>
          </ac:spMkLst>
        </pc:spChg>
        <pc:spChg chg="add">
          <ac:chgData name="Ana Tisov" userId="577c701f-9be0-42ea-aa82-3186631d5a9b" providerId="ADAL" clId="{D46EC14F-9232-4E6F-8AFC-292DC7E4F326}" dt="2020-02-06T07:00:20.513" v="4410"/>
          <ac:spMkLst>
            <pc:docMk/>
            <pc:sldMk cId="3803068252" sldId="483"/>
            <ac:spMk id="18" creationId="{09C06782-8094-486F-A272-011BF69F51F3}"/>
          </ac:spMkLst>
        </pc:spChg>
        <pc:spChg chg="add mod">
          <ac:chgData name="Ana Tisov" userId="577c701f-9be0-42ea-aa82-3186631d5a9b" providerId="ADAL" clId="{D46EC14F-9232-4E6F-8AFC-292DC7E4F326}" dt="2020-02-07T10:46:09.909" v="5667" actId="1036"/>
          <ac:spMkLst>
            <pc:docMk/>
            <pc:sldMk cId="3803068252" sldId="483"/>
            <ac:spMk id="19" creationId="{DC731A87-1E2F-4FAB-9685-368D78074D4B}"/>
          </ac:spMkLst>
        </pc:spChg>
        <pc:graphicFrameChg chg="mod modGraphic">
          <ac:chgData name="Ana Tisov" userId="577c701f-9be0-42ea-aa82-3186631d5a9b" providerId="ADAL" clId="{D46EC14F-9232-4E6F-8AFC-292DC7E4F326}" dt="2020-02-06T07:54:12.761" v="4919" actId="20577"/>
          <ac:graphicFrameMkLst>
            <pc:docMk/>
            <pc:sldMk cId="3803068252" sldId="483"/>
            <ac:graphicFrameMk id="7" creationId="{E52E8248-4C35-4BE8-8DBE-C3947F8BA915}"/>
          </ac:graphicFrameMkLst>
        </pc:graphicFrameChg>
        <pc:picChg chg="add">
          <ac:chgData name="Ana Tisov" userId="577c701f-9be0-42ea-aa82-3186631d5a9b" providerId="ADAL" clId="{D46EC14F-9232-4E6F-8AFC-292DC7E4F326}" dt="2020-02-05T20:37:12.212" v="2108"/>
          <ac:picMkLst>
            <pc:docMk/>
            <pc:sldMk cId="3803068252" sldId="483"/>
            <ac:picMk id="12" creationId="{21D9D8E0-7BF2-4775-B28F-FED975E43E99}"/>
          </ac:picMkLst>
        </pc:picChg>
        <pc:picChg chg="add del">
          <ac:chgData name="Ana Tisov" userId="577c701f-9be0-42ea-aa82-3186631d5a9b" providerId="ADAL" clId="{D46EC14F-9232-4E6F-8AFC-292DC7E4F326}" dt="2020-02-05T22:10:17.846" v="4250"/>
          <ac:picMkLst>
            <pc:docMk/>
            <pc:sldMk cId="3803068252" sldId="483"/>
            <ac:picMk id="14" creationId="{980D812D-2C23-4B22-B1E4-1580B6E42B69}"/>
          </ac:picMkLst>
        </pc:picChg>
        <pc:picChg chg="add">
          <ac:chgData name="Ana Tisov" userId="577c701f-9be0-42ea-aa82-3186631d5a9b" providerId="ADAL" clId="{D46EC14F-9232-4E6F-8AFC-292DC7E4F326}" dt="2020-02-05T22:16:32.046" v="4345"/>
          <ac:picMkLst>
            <pc:docMk/>
            <pc:sldMk cId="3803068252" sldId="483"/>
            <ac:picMk id="17" creationId="{FEE1942F-C808-46CA-A1BB-B8C072A01C0B}"/>
          </ac:picMkLst>
        </pc:picChg>
      </pc:sldChg>
      <pc:sldChg chg="addSp add del ord modTransition">
        <pc:chgData name="Ana Tisov" userId="577c701f-9be0-42ea-aa82-3186631d5a9b" providerId="ADAL" clId="{D46EC14F-9232-4E6F-8AFC-292DC7E4F326}" dt="2020-02-05T21:21:50.009" v="2820" actId="2696"/>
        <pc:sldMkLst>
          <pc:docMk/>
          <pc:sldMk cId="3239787067" sldId="484"/>
        </pc:sldMkLst>
        <pc:spChg chg="add">
          <ac:chgData name="Ana Tisov" userId="577c701f-9be0-42ea-aa82-3186631d5a9b" providerId="ADAL" clId="{D46EC14F-9232-4E6F-8AFC-292DC7E4F326}" dt="2020-02-05T11:24:02.515" v="479"/>
          <ac:spMkLst>
            <pc:docMk/>
            <pc:sldMk cId="3239787067" sldId="484"/>
            <ac:spMk id="10" creationId="{E5872287-11F0-4EB8-83BA-CFE6678F9080}"/>
          </ac:spMkLst>
        </pc:spChg>
        <pc:spChg chg="add">
          <ac:chgData name="Ana Tisov" userId="577c701f-9be0-42ea-aa82-3186631d5a9b" providerId="ADAL" clId="{D46EC14F-9232-4E6F-8AFC-292DC7E4F326}" dt="2020-02-05T20:36:59.204" v="2106"/>
          <ac:spMkLst>
            <pc:docMk/>
            <pc:sldMk cId="3239787067" sldId="484"/>
            <ac:spMk id="11" creationId="{EF682AF5-5E6C-46C1-8A5A-AFAC7AAFAAE9}"/>
          </ac:spMkLst>
        </pc:spChg>
        <pc:picChg chg="add">
          <ac:chgData name="Ana Tisov" userId="577c701f-9be0-42ea-aa82-3186631d5a9b" providerId="ADAL" clId="{D46EC14F-9232-4E6F-8AFC-292DC7E4F326}" dt="2020-02-05T20:37:24.148" v="2115"/>
          <ac:picMkLst>
            <pc:docMk/>
            <pc:sldMk cId="3239787067" sldId="484"/>
            <ac:picMk id="12" creationId="{7DC73B72-1C25-4733-A342-00413A81DB15}"/>
          </ac:picMkLst>
        </pc:picChg>
      </pc:sldChg>
      <pc:sldChg chg="addSp delSp modSp add modTransition">
        <pc:chgData name="Ana Tisov" userId="577c701f-9be0-42ea-aa82-3186631d5a9b" providerId="ADAL" clId="{D46EC14F-9232-4E6F-8AFC-292DC7E4F326}" dt="2020-02-06T08:57:58.169" v="5398"/>
        <pc:sldMkLst>
          <pc:docMk/>
          <pc:sldMk cId="205122479" sldId="485"/>
        </pc:sldMkLst>
        <pc:spChg chg="mod">
          <ac:chgData name="Ana Tisov" userId="577c701f-9be0-42ea-aa82-3186631d5a9b" providerId="ADAL" clId="{D46EC14F-9232-4E6F-8AFC-292DC7E4F326}" dt="2020-02-05T21:20:32.731" v="2804" actId="1076"/>
          <ac:spMkLst>
            <pc:docMk/>
            <pc:sldMk cId="205122479" sldId="485"/>
            <ac:spMk id="2" creationId="{A4501904-445A-45A1-8925-D3B2EF03E767}"/>
          </ac:spMkLst>
        </pc:spChg>
        <pc:spChg chg="add mod">
          <ac:chgData name="Ana Tisov" userId="577c701f-9be0-42ea-aa82-3186631d5a9b" providerId="ADAL" clId="{D46EC14F-9232-4E6F-8AFC-292DC7E4F326}" dt="2020-02-05T21:20:51.163" v="2812" actId="403"/>
          <ac:spMkLst>
            <pc:docMk/>
            <pc:sldMk cId="205122479" sldId="485"/>
            <ac:spMk id="3" creationId="{C4C6636B-34B8-4871-B279-11D254B7AD3F}"/>
          </ac:spMkLst>
        </pc:spChg>
        <pc:spChg chg="add">
          <ac:chgData name="Ana Tisov" userId="577c701f-9be0-42ea-aa82-3186631d5a9b" providerId="ADAL" clId="{D46EC14F-9232-4E6F-8AFC-292DC7E4F326}" dt="2020-02-05T21:19:27.332" v="2650"/>
          <ac:spMkLst>
            <pc:docMk/>
            <pc:sldMk cId="205122479" sldId="485"/>
            <ac:spMk id="5" creationId="{1A9909BC-8F39-4E36-93D1-9FC782A3D012}"/>
          </ac:spMkLst>
        </pc:spChg>
        <pc:spChg chg="add mod">
          <ac:chgData name="Ana Tisov" userId="577c701f-9be0-42ea-aa82-3186631d5a9b" providerId="ADAL" clId="{D46EC14F-9232-4E6F-8AFC-292DC7E4F326}" dt="2020-02-05T22:13:24.679" v="4289" actId="14100"/>
          <ac:spMkLst>
            <pc:docMk/>
            <pc:sldMk cId="205122479" sldId="485"/>
            <ac:spMk id="11" creationId="{5E51680C-9102-4FF2-ADAF-B6D45CEDBA1A}"/>
          </ac:spMkLst>
        </pc:spChg>
        <pc:spChg chg="add">
          <ac:chgData name="Ana Tisov" userId="577c701f-9be0-42ea-aa82-3186631d5a9b" providerId="ADAL" clId="{D46EC14F-9232-4E6F-8AFC-292DC7E4F326}" dt="2020-02-06T07:00:40.415" v="4420"/>
          <ac:spMkLst>
            <pc:docMk/>
            <pc:sldMk cId="205122479" sldId="485"/>
            <ac:spMk id="13" creationId="{9DFF69D2-71ED-450E-B116-EEA8A546288B}"/>
          </ac:spMkLst>
        </pc:spChg>
        <pc:picChg chg="del mod">
          <ac:chgData name="Ana Tisov" userId="577c701f-9be0-42ea-aa82-3186631d5a9b" providerId="ADAL" clId="{D46EC14F-9232-4E6F-8AFC-292DC7E4F326}" dt="2020-02-05T21:21:21.993" v="2814" actId="478"/>
          <ac:picMkLst>
            <pc:docMk/>
            <pc:sldMk cId="205122479" sldId="485"/>
            <ac:picMk id="4" creationId="{07CE9AD4-4B6D-4704-AC67-08C847870A18}"/>
          </ac:picMkLst>
        </pc:picChg>
        <pc:picChg chg="add">
          <ac:chgData name="Ana Tisov" userId="577c701f-9be0-42ea-aa82-3186631d5a9b" providerId="ADAL" clId="{D46EC14F-9232-4E6F-8AFC-292DC7E4F326}" dt="2020-02-05T21:19:27.332" v="2650"/>
          <ac:picMkLst>
            <pc:docMk/>
            <pc:sldMk cId="205122479" sldId="485"/>
            <ac:picMk id="6" creationId="{4A96A5ED-C984-481A-AED6-49CB472C2C44}"/>
          </ac:picMkLst>
        </pc:picChg>
        <pc:picChg chg="add">
          <ac:chgData name="Ana Tisov" userId="577c701f-9be0-42ea-aa82-3186631d5a9b" providerId="ADAL" clId="{D46EC14F-9232-4E6F-8AFC-292DC7E4F326}" dt="2020-02-05T21:21:23.189" v="2815"/>
          <ac:picMkLst>
            <pc:docMk/>
            <pc:sldMk cId="205122479" sldId="485"/>
            <ac:picMk id="7" creationId="{E6B22DC6-FAC2-464A-AA14-5AEB6733D607}"/>
          </ac:picMkLst>
        </pc:picChg>
        <pc:picChg chg="add mod">
          <ac:chgData name="Ana Tisov" userId="577c701f-9be0-42ea-aa82-3186631d5a9b" providerId="ADAL" clId="{D46EC14F-9232-4E6F-8AFC-292DC7E4F326}" dt="2020-02-05T21:21:32.891" v="2816" actId="1076"/>
          <ac:picMkLst>
            <pc:docMk/>
            <pc:sldMk cId="205122479" sldId="485"/>
            <ac:picMk id="8" creationId="{C69A154C-5B81-4B04-9563-CD4D4582CB0F}"/>
          </ac:picMkLst>
        </pc:picChg>
        <pc:picChg chg="add mod">
          <ac:chgData name="Ana Tisov" userId="577c701f-9be0-42ea-aa82-3186631d5a9b" providerId="ADAL" clId="{D46EC14F-9232-4E6F-8AFC-292DC7E4F326}" dt="2020-02-06T07:00:45.620" v="4421" actId="1076"/>
          <ac:picMkLst>
            <pc:docMk/>
            <pc:sldMk cId="205122479" sldId="485"/>
            <ac:picMk id="9" creationId="{1B1BF031-7259-4247-974F-00DAA6C3375F}"/>
          </ac:picMkLst>
        </pc:picChg>
        <pc:picChg chg="add mod">
          <ac:chgData name="Ana Tisov" userId="577c701f-9be0-42ea-aa82-3186631d5a9b" providerId="ADAL" clId="{D46EC14F-9232-4E6F-8AFC-292DC7E4F326}" dt="2020-02-05T21:21:36.156" v="2818" actId="1076"/>
          <ac:picMkLst>
            <pc:docMk/>
            <pc:sldMk cId="205122479" sldId="485"/>
            <ac:picMk id="10" creationId="{26757A5E-CDE6-448C-9C87-4861768375DF}"/>
          </ac:picMkLst>
        </pc:picChg>
        <pc:picChg chg="add">
          <ac:chgData name="Ana Tisov" userId="577c701f-9be0-42ea-aa82-3186631d5a9b" providerId="ADAL" clId="{D46EC14F-9232-4E6F-8AFC-292DC7E4F326}" dt="2020-02-05T22:15:13.933" v="4315"/>
          <ac:picMkLst>
            <pc:docMk/>
            <pc:sldMk cId="205122479" sldId="485"/>
            <ac:picMk id="12" creationId="{C652D4FA-9B7B-4FD6-8A53-B34050C61F2A}"/>
          </ac:picMkLst>
        </pc:picChg>
      </pc:sldChg>
      <pc:sldChg chg="add del">
        <pc:chgData name="Ana Tisov" userId="577c701f-9be0-42ea-aa82-3186631d5a9b" providerId="ADAL" clId="{D46EC14F-9232-4E6F-8AFC-292DC7E4F326}" dt="2020-02-05T09:57:44.468" v="184" actId="2696"/>
        <pc:sldMkLst>
          <pc:docMk/>
          <pc:sldMk cId="2882239608" sldId="485"/>
        </pc:sldMkLst>
      </pc:sldChg>
      <pc:sldChg chg="add del">
        <pc:chgData name="Ana Tisov" userId="577c701f-9be0-42ea-aa82-3186631d5a9b" providerId="ADAL" clId="{D46EC14F-9232-4E6F-8AFC-292DC7E4F326}" dt="2020-02-05T09:57:46.254" v="185" actId="2696"/>
        <pc:sldMkLst>
          <pc:docMk/>
          <pc:sldMk cId="1648845407" sldId="486"/>
        </pc:sldMkLst>
      </pc:sldChg>
      <pc:sldChg chg="add del">
        <pc:chgData name="Ana Tisov" userId="577c701f-9be0-42ea-aa82-3186631d5a9b" providerId="ADAL" clId="{D46EC14F-9232-4E6F-8AFC-292DC7E4F326}" dt="2020-02-05T09:57:47.597" v="186" actId="2696"/>
        <pc:sldMkLst>
          <pc:docMk/>
          <pc:sldMk cId="2949924826" sldId="487"/>
        </pc:sldMkLst>
      </pc:sldChg>
      <pc:sldChg chg="add del">
        <pc:chgData name="Ana Tisov" userId="577c701f-9be0-42ea-aa82-3186631d5a9b" providerId="ADAL" clId="{D46EC14F-9232-4E6F-8AFC-292DC7E4F326}" dt="2020-02-05T09:57:48.826" v="187" actId="2696"/>
        <pc:sldMkLst>
          <pc:docMk/>
          <pc:sldMk cId="706156767" sldId="488"/>
        </pc:sldMkLst>
      </pc:sldChg>
      <pc:sldChg chg="add del">
        <pc:chgData name="Ana Tisov" userId="577c701f-9be0-42ea-aa82-3186631d5a9b" providerId="ADAL" clId="{D46EC14F-9232-4E6F-8AFC-292DC7E4F326}" dt="2020-02-05T09:57:49.649" v="188" actId="2696"/>
        <pc:sldMkLst>
          <pc:docMk/>
          <pc:sldMk cId="1931170704" sldId="489"/>
        </pc:sldMkLst>
      </pc:sldChg>
      <pc:sldChg chg="add del">
        <pc:chgData name="Ana Tisov" userId="577c701f-9be0-42ea-aa82-3186631d5a9b" providerId="ADAL" clId="{D46EC14F-9232-4E6F-8AFC-292DC7E4F326}" dt="2020-02-05T09:57:50.658" v="189" actId="2696"/>
        <pc:sldMkLst>
          <pc:docMk/>
          <pc:sldMk cId="205122479" sldId="490"/>
        </pc:sldMkLst>
      </pc:sldChg>
      <pc:sldChg chg="del ord">
        <pc:chgData name="Ana Tisov" userId="577c701f-9be0-42ea-aa82-3186631d5a9b" providerId="ADAL" clId="{D46EC14F-9232-4E6F-8AFC-292DC7E4F326}" dt="2020-02-05T20:32:53.141" v="2084" actId="2696"/>
        <pc:sldMkLst>
          <pc:docMk/>
          <pc:sldMk cId="3283608662" sldId="543"/>
        </pc:sldMkLst>
      </pc:sldChg>
      <pc:sldChg chg="del ord">
        <pc:chgData name="Ana Tisov" userId="577c701f-9be0-42ea-aa82-3186631d5a9b" providerId="ADAL" clId="{D46EC14F-9232-4E6F-8AFC-292DC7E4F326}" dt="2020-02-05T20:34:54.942" v="2086" actId="2696"/>
        <pc:sldMkLst>
          <pc:docMk/>
          <pc:sldMk cId="4111667347" sldId="546"/>
        </pc:sldMkLst>
      </pc:sldChg>
      <pc:sldChg chg="add del">
        <pc:chgData name="Ana Tisov" userId="577c701f-9be0-42ea-aa82-3186631d5a9b" providerId="ADAL" clId="{D46EC14F-9232-4E6F-8AFC-292DC7E4F326}" dt="2020-02-05T09:57:52.674" v="191" actId="2696"/>
        <pc:sldMkLst>
          <pc:docMk/>
          <pc:sldMk cId="0" sldId="625"/>
        </pc:sldMkLst>
      </pc:sldChg>
      <pc:sldChg chg="add del">
        <pc:chgData name="Ana Tisov" userId="577c701f-9be0-42ea-aa82-3186631d5a9b" providerId="ADAL" clId="{D46EC14F-9232-4E6F-8AFC-292DC7E4F326}" dt="2020-02-05T09:57:51.413" v="190" actId="2696"/>
        <pc:sldMkLst>
          <pc:docMk/>
          <pc:sldMk cId="0" sldId="688"/>
        </pc:sldMkLst>
      </pc:sldChg>
      <pc:sldChg chg="add del">
        <pc:chgData name="Ana Tisov" userId="577c701f-9be0-42ea-aa82-3186631d5a9b" providerId="ADAL" clId="{D46EC14F-9232-4E6F-8AFC-292DC7E4F326}" dt="2020-02-05T09:57:53.821" v="192" actId="2696"/>
        <pc:sldMkLst>
          <pc:docMk/>
          <pc:sldMk cId="0" sldId="689"/>
        </pc:sldMkLst>
      </pc:sldChg>
      <pc:sldChg chg="add del">
        <pc:chgData name="Ana Tisov" userId="577c701f-9be0-42ea-aa82-3186631d5a9b" providerId="ADAL" clId="{D46EC14F-9232-4E6F-8AFC-292DC7E4F326}" dt="2020-02-05T09:57:54.536" v="193" actId="2696"/>
        <pc:sldMkLst>
          <pc:docMk/>
          <pc:sldMk cId="0" sldId="714"/>
        </pc:sldMkLst>
      </pc:sldChg>
      <pc:sldChg chg="add del">
        <pc:chgData name="Ana Tisov" userId="577c701f-9be0-42ea-aa82-3186631d5a9b" providerId="ADAL" clId="{D46EC14F-9232-4E6F-8AFC-292DC7E4F326}" dt="2020-02-05T09:57:55.846" v="194" actId="2696"/>
        <pc:sldMkLst>
          <pc:docMk/>
          <pc:sldMk cId="0" sldId="715"/>
        </pc:sldMkLst>
      </pc:sldChg>
      <pc:sldChg chg="addSp delSp modSp add del modTransition modAnim">
        <pc:chgData name="Ana Tisov" userId="577c701f-9be0-42ea-aa82-3186631d5a9b" providerId="ADAL" clId="{D46EC14F-9232-4E6F-8AFC-292DC7E4F326}" dt="2020-02-05T21:32:57.978" v="2979" actId="2696"/>
        <pc:sldMkLst>
          <pc:docMk/>
          <pc:sldMk cId="2271034583" sldId="716"/>
        </pc:sldMkLst>
        <pc:spChg chg="add">
          <ac:chgData name="Ana Tisov" userId="577c701f-9be0-42ea-aa82-3186631d5a9b" providerId="ADAL" clId="{D46EC14F-9232-4E6F-8AFC-292DC7E4F326}" dt="2020-02-05T20:37:00.321" v="2107"/>
          <ac:spMkLst>
            <pc:docMk/>
            <pc:sldMk cId="2271034583" sldId="716"/>
            <ac:spMk id="9" creationId="{DB373207-5D52-48ED-839A-BB506E7193CA}"/>
          </ac:spMkLst>
        </pc:spChg>
        <pc:spChg chg="mod">
          <ac:chgData name="Ana Tisov" userId="577c701f-9be0-42ea-aa82-3186631d5a9b" providerId="ADAL" clId="{D46EC14F-9232-4E6F-8AFC-292DC7E4F326}" dt="2020-02-05T10:16:26.684" v="378" actId="1076"/>
          <ac:spMkLst>
            <pc:docMk/>
            <pc:sldMk cId="2271034583" sldId="716"/>
            <ac:spMk id="71" creationId="{11B91E28-6CFB-49D6-86D4-3D4FCB4CBC59}"/>
          </ac:spMkLst>
        </pc:spChg>
        <pc:spChg chg="mod">
          <ac:chgData name="Ana Tisov" userId="577c701f-9be0-42ea-aa82-3186631d5a9b" providerId="ADAL" clId="{D46EC14F-9232-4E6F-8AFC-292DC7E4F326}" dt="2020-02-05T19:00:35.778" v="956" actId="1076"/>
          <ac:spMkLst>
            <pc:docMk/>
            <pc:sldMk cId="2271034583" sldId="716"/>
            <ac:spMk id="82" creationId="{8DBD7BFE-B763-4C3A-A8BC-5DC88464F673}"/>
          </ac:spMkLst>
        </pc:spChg>
        <pc:grpChg chg="del">
          <ac:chgData name="Ana Tisov" userId="577c701f-9be0-42ea-aa82-3186631d5a9b" providerId="ADAL" clId="{D46EC14F-9232-4E6F-8AFC-292DC7E4F326}" dt="2020-02-05T10:15:03.815" v="264" actId="478"/>
          <ac:grpSpMkLst>
            <pc:docMk/>
            <pc:sldMk cId="2271034583" sldId="716"/>
            <ac:grpSpMk id="72" creationId="{70EA42F3-9FC6-452A-8041-476407354F57}"/>
          </ac:grpSpMkLst>
        </pc:grpChg>
        <pc:picChg chg="add mod">
          <ac:chgData name="Ana Tisov" userId="577c701f-9be0-42ea-aa82-3186631d5a9b" providerId="ADAL" clId="{D46EC14F-9232-4E6F-8AFC-292DC7E4F326}" dt="2020-02-05T10:25:37.471" v="408" actId="1076"/>
          <ac:picMkLst>
            <pc:docMk/>
            <pc:sldMk cId="2271034583" sldId="716"/>
            <ac:picMk id="2" creationId="{B8661440-B8DC-4CD5-B28E-24464E4431EF}"/>
          </ac:picMkLst>
        </pc:picChg>
        <pc:picChg chg="add del">
          <ac:chgData name="Ana Tisov" userId="577c701f-9be0-42ea-aa82-3186631d5a9b" providerId="ADAL" clId="{D46EC14F-9232-4E6F-8AFC-292DC7E4F326}" dt="2020-02-05T20:35:59.994" v="2094" actId="478"/>
          <ac:picMkLst>
            <pc:docMk/>
            <pc:sldMk cId="2271034583" sldId="716"/>
            <ac:picMk id="8" creationId="{1B700A73-E2CF-4102-9D1C-9D917B6FA42B}"/>
          </ac:picMkLst>
        </pc:picChg>
        <pc:picChg chg="add">
          <ac:chgData name="Ana Tisov" userId="577c701f-9be0-42ea-aa82-3186631d5a9b" providerId="ADAL" clId="{D46EC14F-9232-4E6F-8AFC-292DC7E4F326}" dt="2020-02-05T20:37:26.996" v="2116"/>
          <ac:picMkLst>
            <pc:docMk/>
            <pc:sldMk cId="2271034583" sldId="716"/>
            <ac:picMk id="10" creationId="{76F0BF43-4672-4666-AE70-B281CF91037D}"/>
          </ac:picMkLst>
        </pc:picChg>
      </pc:sldChg>
      <pc:sldChg chg="addSp delSp modSp add ord modTransition">
        <pc:chgData name="Ana Tisov" userId="577c701f-9be0-42ea-aa82-3186631d5a9b" providerId="ADAL" clId="{D46EC14F-9232-4E6F-8AFC-292DC7E4F326}" dt="2020-02-06T07:06:22.587" v="4476"/>
        <pc:sldMkLst>
          <pc:docMk/>
          <pc:sldMk cId="2300977190" sldId="717"/>
        </pc:sldMkLst>
        <pc:spChg chg="add">
          <ac:chgData name="Ana Tisov" userId="577c701f-9be0-42ea-aa82-3186631d5a9b" providerId="ADAL" clId="{D46EC14F-9232-4E6F-8AFC-292DC7E4F326}" dt="2020-02-06T06:59:54.376" v="4403"/>
          <ac:spMkLst>
            <pc:docMk/>
            <pc:sldMk cId="2300977190" sldId="717"/>
            <ac:spMk id="49" creationId="{27DBFEFA-BAE5-4F6E-8823-8900ABE5F503}"/>
          </ac:spMkLst>
        </pc:spChg>
        <pc:spChg chg="add del">
          <ac:chgData name="Ana Tisov" userId="577c701f-9be0-42ea-aa82-3186631d5a9b" providerId="ADAL" clId="{D46EC14F-9232-4E6F-8AFC-292DC7E4F326}" dt="2020-02-05T10:26:28.395" v="415" actId="478"/>
          <ac:spMkLst>
            <pc:docMk/>
            <pc:sldMk cId="2300977190" sldId="717"/>
            <ac:spMk id="102" creationId="{B72B70C5-7DB3-42B9-8A70-5CFB67CE02ED}"/>
          </ac:spMkLst>
        </pc:spChg>
        <pc:grpChg chg="add mod">
          <ac:chgData name="Ana Tisov" userId="577c701f-9be0-42ea-aa82-3186631d5a9b" providerId="ADAL" clId="{D46EC14F-9232-4E6F-8AFC-292DC7E4F326}" dt="2020-02-05T10:39:51.017" v="420" actId="1076"/>
          <ac:grpSpMkLst>
            <pc:docMk/>
            <pc:sldMk cId="2300977190" sldId="717"/>
            <ac:grpSpMk id="3" creationId="{9E129C7C-16C6-4538-A4D1-2791F642CECE}"/>
          </ac:grpSpMkLst>
        </pc:grpChg>
        <pc:grpChg chg="del mod">
          <ac:chgData name="Ana Tisov" userId="577c701f-9be0-42ea-aa82-3186631d5a9b" providerId="ADAL" clId="{D46EC14F-9232-4E6F-8AFC-292DC7E4F326}" dt="2020-02-05T10:21:12.355" v="391" actId="478"/>
          <ac:grpSpMkLst>
            <pc:docMk/>
            <pc:sldMk cId="2300977190" sldId="717"/>
            <ac:grpSpMk id="12" creationId="{38E62F2E-D55E-4829-A810-1EB6451DA9D9}"/>
          </ac:grpSpMkLst>
        </pc:grpChg>
        <pc:grpChg chg="add mod">
          <ac:chgData name="Ana Tisov" userId="577c701f-9be0-42ea-aa82-3186631d5a9b" providerId="ADAL" clId="{D46EC14F-9232-4E6F-8AFC-292DC7E4F326}" dt="2020-02-05T10:37:45.605" v="418" actId="164"/>
          <ac:grpSpMkLst>
            <pc:docMk/>
            <pc:sldMk cId="2300977190" sldId="717"/>
            <ac:grpSpMk id="57" creationId="{B2A3CBC6-C61F-4135-925B-9B1F66516CAC}"/>
          </ac:grpSpMkLst>
        </pc:grpChg>
        <pc:grpChg chg="del">
          <ac:chgData name="Ana Tisov" userId="577c701f-9be0-42ea-aa82-3186631d5a9b" providerId="ADAL" clId="{D46EC14F-9232-4E6F-8AFC-292DC7E4F326}" dt="2020-02-05T10:24:31.634" v="393" actId="478"/>
          <ac:grpSpMkLst>
            <pc:docMk/>
            <pc:sldMk cId="2300977190" sldId="717"/>
            <ac:grpSpMk id="75" creationId="{87D02C80-FAB3-4B6D-8EE8-26E26149D8D2}"/>
          </ac:grpSpMkLst>
        </pc:grpChg>
        <pc:picChg chg="add mod">
          <ac:chgData name="Ana Tisov" userId="577c701f-9be0-42ea-aa82-3186631d5a9b" providerId="ADAL" clId="{D46EC14F-9232-4E6F-8AFC-292DC7E4F326}" dt="2020-02-05T10:24:42.921" v="401" actId="1076"/>
          <ac:picMkLst>
            <pc:docMk/>
            <pc:sldMk cId="2300977190" sldId="717"/>
            <ac:picMk id="2" creationId="{30FC6076-1E4B-4C6B-8217-D7E95BEB0C8E}"/>
          </ac:picMkLst>
        </pc:picChg>
        <pc:picChg chg="del">
          <ac:chgData name="Ana Tisov" userId="577c701f-9be0-42ea-aa82-3186631d5a9b" providerId="ADAL" clId="{D46EC14F-9232-4E6F-8AFC-292DC7E4F326}" dt="2020-02-05T22:08:56.918" v="4232" actId="478"/>
          <ac:picMkLst>
            <pc:docMk/>
            <pc:sldMk cId="2300977190" sldId="717"/>
            <ac:picMk id="9" creationId="{78945D75-4AD0-428C-AB8C-AC6E228715E1}"/>
          </ac:picMkLst>
        </pc:picChg>
        <pc:picChg chg="mod">
          <ac:chgData name="Ana Tisov" userId="577c701f-9be0-42ea-aa82-3186631d5a9b" providerId="ADAL" clId="{D46EC14F-9232-4E6F-8AFC-292DC7E4F326}" dt="2020-02-05T10:17:06.573" v="389" actId="1076"/>
          <ac:picMkLst>
            <pc:docMk/>
            <pc:sldMk cId="2300977190" sldId="717"/>
            <ac:picMk id="36" creationId="{09937D21-450A-49D3-8F94-B83CF9613B43}"/>
          </ac:picMkLst>
        </pc:picChg>
        <pc:picChg chg="mod">
          <ac:chgData name="Ana Tisov" userId="577c701f-9be0-42ea-aa82-3186631d5a9b" providerId="ADAL" clId="{D46EC14F-9232-4E6F-8AFC-292DC7E4F326}" dt="2020-02-05T10:16:57.352" v="385" actId="1076"/>
          <ac:picMkLst>
            <pc:docMk/>
            <pc:sldMk cId="2300977190" sldId="717"/>
            <ac:picMk id="42" creationId="{AA274BA4-A047-4039-956A-3DCF7606852C}"/>
          </ac:picMkLst>
        </pc:picChg>
        <pc:picChg chg="mod">
          <ac:chgData name="Ana Tisov" userId="577c701f-9be0-42ea-aa82-3186631d5a9b" providerId="ADAL" clId="{D46EC14F-9232-4E6F-8AFC-292DC7E4F326}" dt="2020-02-05T10:16:57.780" v="386" actId="1076"/>
          <ac:picMkLst>
            <pc:docMk/>
            <pc:sldMk cId="2300977190" sldId="717"/>
            <ac:picMk id="43" creationId="{EA260E56-DCE4-4F3C-9FF1-5E7471CB7084}"/>
          </ac:picMkLst>
        </pc:picChg>
        <pc:picChg chg="add del">
          <ac:chgData name="Ana Tisov" userId="577c701f-9be0-42ea-aa82-3186631d5a9b" providerId="ADAL" clId="{D46EC14F-9232-4E6F-8AFC-292DC7E4F326}" dt="2020-02-05T22:10:35.243" v="4258" actId="478"/>
          <ac:picMkLst>
            <pc:docMk/>
            <pc:sldMk cId="2300977190" sldId="717"/>
            <ac:picMk id="50" creationId="{B8C272C0-AEED-4BAC-AF18-3934EADFB62F}"/>
          </ac:picMkLst>
        </pc:picChg>
        <pc:picChg chg="mod">
          <ac:chgData name="Ana Tisov" userId="577c701f-9be0-42ea-aa82-3186631d5a9b" providerId="ADAL" clId="{D46EC14F-9232-4E6F-8AFC-292DC7E4F326}" dt="2020-02-05T10:16:56.898" v="384" actId="1076"/>
          <ac:picMkLst>
            <pc:docMk/>
            <pc:sldMk cId="2300977190" sldId="717"/>
            <ac:picMk id="53" creationId="{0D364D08-FA2A-4F19-82F7-57E9698064B1}"/>
          </ac:picMkLst>
        </pc:picChg>
        <pc:picChg chg="del">
          <ac:chgData name="Ana Tisov" userId="577c701f-9be0-42ea-aa82-3186631d5a9b" providerId="ADAL" clId="{D46EC14F-9232-4E6F-8AFC-292DC7E4F326}" dt="2020-02-05T10:21:12.355" v="391" actId="478"/>
          <ac:picMkLst>
            <pc:docMk/>
            <pc:sldMk cId="2300977190" sldId="717"/>
            <ac:picMk id="56" creationId="{FC16212E-2A2B-4DDC-9B4F-2A7077FA5152}"/>
          </ac:picMkLst>
        </pc:picChg>
        <pc:picChg chg="del">
          <ac:chgData name="Ana Tisov" userId="577c701f-9be0-42ea-aa82-3186631d5a9b" providerId="ADAL" clId="{D46EC14F-9232-4E6F-8AFC-292DC7E4F326}" dt="2020-02-05T10:24:31.634" v="393" actId="478"/>
          <ac:picMkLst>
            <pc:docMk/>
            <pc:sldMk cId="2300977190" sldId="717"/>
            <ac:picMk id="80" creationId="{34B796F3-665E-4992-9C30-4CEEF15B5792}"/>
          </ac:picMkLst>
        </pc:picChg>
        <pc:picChg chg="add ord">
          <ac:chgData name="Ana Tisov" userId="577c701f-9be0-42ea-aa82-3186631d5a9b" providerId="ADAL" clId="{D46EC14F-9232-4E6F-8AFC-292DC7E4F326}" dt="2020-02-05T10:39:56.638" v="421" actId="166"/>
          <ac:picMkLst>
            <pc:docMk/>
            <pc:sldMk cId="2300977190" sldId="717"/>
            <ac:picMk id="100" creationId="{C5690C4D-D4D5-44D2-B950-528D65604E29}"/>
          </ac:picMkLst>
        </pc:picChg>
        <pc:picChg chg="add mod">
          <ac:chgData name="Ana Tisov" userId="577c701f-9be0-42ea-aa82-3186631d5a9b" providerId="ADAL" clId="{D46EC14F-9232-4E6F-8AFC-292DC7E4F326}" dt="2020-02-05T10:37:45.605" v="418" actId="164"/>
          <ac:picMkLst>
            <pc:docMk/>
            <pc:sldMk cId="2300977190" sldId="717"/>
            <ac:picMk id="101" creationId="{42D34D2C-921A-4DF7-A96B-F1F1BC96F33C}"/>
          </ac:picMkLst>
        </pc:picChg>
      </pc:sldChg>
      <pc:sldChg chg="add del">
        <pc:chgData name="Ana Tisov" userId="577c701f-9be0-42ea-aa82-3186631d5a9b" providerId="ADAL" clId="{D46EC14F-9232-4E6F-8AFC-292DC7E4F326}" dt="2020-02-05T11:24:49.379" v="491" actId="2696"/>
        <pc:sldMkLst>
          <pc:docMk/>
          <pc:sldMk cId="1717665757" sldId="718"/>
        </pc:sldMkLst>
      </pc:sldChg>
      <pc:sldChg chg="addSp delSp modSp add ord modTransition setBg">
        <pc:chgData name="Ana Tisov" userId="577c701f-9be0-42ea-aa82-3186631d5a9b" providerId="ADAL" clId="{D46EC14F-9232-4E6F-8AFC-292DC7E4F326}" dt="2020-02-06T06:59:32.736" v="4399" actId="404"/>
        <pc:sldMkLst>
          <pc:docMk/>
          <pc:sldMk cId="3372394311" sldId="719"/>
        </pc:sldMkLst>
        <pc:spChg chg="add del mod">
          <ac:chgData name="Ana Tisov" userId="577c701f-9be0-42ea-aa82-3186631d5a9b" providerId="ADAL" clId="{D46EC14F-9232-4E6F-8AFC-292DC7E4F326}" dt="2020-02-06T06:59:20.161" v="4390"/>
          <ac:spMkLst>
            <pc:docMk/>
            <pc:sldMk cId="3372394311" sldId="719"/>
            <ac:spMk id="2" creationId="{F994D69D-9859-46B2-BBA5-006937846B7A}"/>
          </ac:spMkLst>
        </pc:spChg>
        <pc:spChg chg="del">
          <ac:chgData name="Ana Tisov" userId="577c701f-9be0-42ea-aa82-3186631d5a9b" providerId="ADAL" clId="{D46EC14F-9232-4E6F-8AFC-292DC7E4F326}" dt="2020-02-05T11:16:42.714" v="424" actId="478"/>
          <ac:spMkLst>
            <pc:docMk/>
            <pc:sldMk cId="3372394311" sldId="719"/>
            <ac:spMk id="5" creationId="{5AD606DA-B1BC-42F0-887B-80F45DE4BB72}"/>
          </ac:spMkLst>
        </pc:spChg>
        <pc:spChg chg="add mod">
          <ac:chgData name="Ana Tisov" userId="577c701f-9be0-42ea-aa82-3186631d5a9b" providerId="ADAL" clId="{D46EC14F-9232-4E6F-8AFC-292DC7E4F326}" dt="2020-02-06T06:59:32.736" v="4399" actId="404"/>
          <ac:spMkLst>
            <pc:docMk/>
            <pc:sldMk cId="3372394311" sldId="719"/>
            <ac:spMk id="8" creationId="{3D6C9613-A836-4479-A170-1CDA49034C4B}"/>
          </ac:spMkLst>
        </pc:spChg>
        <pc:spChg chg="del">
          <ac:chgData name="Ana Tisov" userId="577c701f-9be0-42ea-aa82-3186631d5a9b" providerId="ADAL" clId="{D46EC14F-9232-4E6F-8AFC-292DC7E4F326}" dt="2020-02-05T11:16:42.714" v="424" actId="478"/>
          <ac:spMkLst>
            <pc:docMk/>
            <pc:sldMk cId="3372394311" sldId="719"/>
            <ac:spMk id="8" creationId="{9AD161CA-33A8-42A3-97B8-190B5F0BAE90}"/>
          </ac:spMkLst>
        </pc:spChg>
        <pc:spChg chg="del">
          <ac:chgData name="Ana Tisov" userId="577c701f-9be0-42ea-aa82-3186631d5a9b" providerId="ADAL" clId="{D46EC14F-9232-4E6F-8AFC-292DC7E4F326}" dt="2020-02-05T11:16:42.714" v="424" actId="478"/>
          <ac:spMkLst>
            <pc:docMk/>
            <pc:sldMk cId="3372394311" sldId="719"/>
            <ac:spMk id="10" creationId="{04B4334D-1080-4A36-8944-97790F06DBF7}"/>
          </ac:spMkLst>
        </pc:spChg>
        <pc:spChg chg="del">
          <ac:chgData name="Ana Tisov" userId="577c701f-9be0-42ea-aa82-3186631d5a9b" providerId="ADAL" clId="{D46EC14F-9232-4E6F-8AFC-292DC7E4F326}" dt="2020-02-05T11:16:42.714" v="424" actId="478"/>
          <ac:spMkLst>
            <pc:docMk/>
            <pc:sldMk cId="3372394311" sldId="719"/>
            <ac:spMk id="11" creationId="{DF49B926-2BEA-4ED7-9318-94D4DD61D58B}"/>
          </ac:spMkLst>
        </pc:spChg>
        <pc:spChg chg="add mod">
          <ac:chgData name="Ana Tisov" userId="577c701f-9be0-42ea-aa82-3186631d5a9b" providerId="ADAL" clId="{D46EC14F-9232-4E6F-8AFC-292DC7E4F326}" dt="2020-02-05T16:39:31.747" v="638" actId="20577"/>
          <ac:spMkLst>
            <pc:docMk/>
            <pc:sldMk cId="3372394311" sldId="719"/>
            <ac:spMk id="12" creationId="{578DEB58-8D44-44F6-8B0A-C2045D2B1FA4}"/>
          </ac:spMkLst>
        </pc:spChg>
        <pc:picChg chg="del">
          <ac:chgData name="Ana Tisov" userId="577c701f-9be0-42ea-aa82-3186631d5a9b" providerId="ADAL" clId="{D46EC14F-9232-4E6F-8AFC-292DC7E4F326}" dt="2020-02-05T11:16:42.714" v="424" actId="478"/>
          <ac:picMkLst>
            <pc:docMk/>
            <pc:sldMk cId="3372394311" sldId="719"/>
            <ac:picMk id="2" creationId="{306BA6E5-61FA-434D-BB3E-04D69FEC7DB3}"/>
          </ac:picMkLst>
        </pc:picChg>
        <pc:picChg chg="add mod modCrop">
          <ac:chgData name="Ana Tisov" userId="577c701f-9be0-42ea-aa82-3186631d5a9b" providerId="ADAL" clId="{D46EC14F-9232-4E6F-8AFC-292DC7E4F326}" dt="2020-02-05T21:34:44.245" v="2989" actId="1076"/>
          <ac:picMkLst>
            <pc:docMk/>
            <pc:sldMk cId="3372394311" sldId="719"/>
            <ac:picMk id="3" creationId="{14186658-24E4-463A-867B-D0EB5B607A94}"/>
          </ac:picMkLst>
        </pc:picChg>
        <pc:picChg chg="del">
          <ac:chgData name="Ana Tisov" userId="577c701f-9be0-42ea-aa82-3186631d5a9b" providerId="ADAL" clId="{D46EC14F-9232-4E6F-8AFC-292DC7E4F326}" dt="2020-02-05T11:16:42.714" v="424" actId="478"/>
          <ac:picMkLst>
            <pc:docMk/>
            <pc:sldMk cId="3372394311" sldId="719"/>
            <ac:picMk id="4" creationId="{EC714EC6-B8DF-4C4C-A1B3-CD711F62C314}"/>
          </ac:picMkLst>
        </pc:picChg>
        <pc:picChg chg="del">
          <ac:chgData name="Ana Tisov" userId="577c701f-9be0-42ea-aa82-3186631d5a9b" providerId="ADAL" clId="{D46EC14F-9232-4E6F-8AFC-292DC7E4F326}" dt="2020-02-05T21:34:52.151" v="2990" actId="478"/>
          <ac:picMkLst>
            <pc:docMk/>
            <pc:sldMk cId="3372394311" sldId="719"/>
            <ac:picMk id="9" creationId="{78945D75-4AD0-428C-AB8C-AC6E228715E1}"/>
          </ac:picMkLst>
        </pc:picChg>
      </pc:sldChg>
      <pc:sldChg chg="addSp modSp del ord">
        <pc:chgData name="Ana Tisov" userId="577c701f-9be0-42ea-aa82-3186631d5a9b" providerId="ADAL" clId="{D46EC14F-9232-4E6F-8AFC-292DC7E4F326}" dt="2020-02-05T20:35:00.667" v="2088" actId="2696"/>
        <pc:sldMkLst>
          <pc:docMk/>
          <pc:sldMk cId="410711663" sldId="720"/>
        </pc:sldMkLst>
        <pc:spChg chg="mod">
          <ac:chgData name="Ana Tisov" userId="577c701f-9be0-42ea-aa82-3186631d5a9b" providerId="ADAL" clId="{D46EC14F-9232-4E6F-8AFC-292DC7E4F326}" dt="2020-02-05T20:16:32.613" v="1808" actId="1076"/>
          <ac:spMkLst>
            <pc:docMk/>
            <pc:sldMk cId="410711663" sldId="720"/>
            <ac:spMk id="6" creationId="{136AE047-E20E-42F9-B431-540EA957E886}"/>
          </ac:spMkLst>
        </pc:spChg>
        <pc:spChg chg="add">
          <ac:chgData name="Ana Tisov" userId="577c701f-9be0-42ea-aa82-3186631d5a9b" providerId="ADAL" clId="{D46EC14F-9232-4E6F-8AFC-292DC7E4F326}" dt="2020-02-05T20:16:33.990" v="1809"/>
          <ac:spMkLst>
            <pc:docMk/>
            <pc:sldMk cId="410711663" sldId="720"/>
            <ac:spMk id="8" creationId="{7D1BEF04-0EDC-4F22-8071-F46FD33BC824}"/>
          </ac:spMkLst>
        </pc:spChg>
      </pc:sldChg>
      <pc:sldChg chg="add del">
        <pc:chgData name="Ana Tisov" userId="577c701f-9be0-42ea-aa82-3186631d5a9b" providerId="ADAL" clId="{D46EC14F-9232-4E6F-8AFC-292DC7E4F326}" dt="2020-02-05T11:16:46.039" v="426"/>
        <pc:sldMkLst>
          <pc:docMk/>
          <pc:sldMk cId="1232375570" sldId="720"/>
        </pc:sldMkLst>
      </pc:sldChg>
      <pc:sldChg chg="addSp delSp modSp add del">
        <pc:chgData name="Ana Tisov" userId="577c701f-9be0-42ea-aa82-3186631d5a9b" providerId="ADAL" clId="{D46EC14F-9232-4E6F-8AFC-292DC7E4F326}" dt="2020-02-05T17:29:18.610" v="856" actId="2696"/>
        <pc:sldMkLst>
          <pc:docMk/>
          <pc:sldMk cId="4084412287" sldId="720"/>
        </pc:sldMkLst>
        <pc:spChg chg="del mod">
          <ac:chgData name="Ana Tisov" userId="577c701f-9be0-42ea-aa82-3186631d5a9b" providerId="ADAL" clId="{D46EC14F-9232-4E6F-8AFC-292DC7E4F326}" dt="2020-02-05T17:29:05.228" v="855"/>
          <ac:spMkLst>
            <pc:docMk/>
            <pc:sldMk cId="4084412287" sldId="720"/>
            <ac:spMk id="8" creationId="{9AD161CA-33A8-42A3-97B8-190B5F0BAE90}"/>
          </ac:spMkLst>
        </pc:spChg>
        <pc:spChg chg="add del mod">
          <ac:chgData name="Ana Tisov" userId="577c701f-9be0-42ea-aa82-3186631d5a9b" providerId="ADAL" clId="{D46EC14F-9232-4E6F-8AFC-292DC7E4F326}" dt="2020-02-05T17:28:42.017" v="847" actId="478"/>
          <ac:spMkLst>
            <pc:docMk/>
            <pc:sldMk cId="4084412287" sldId="720"/>
            <ac:spMk id="10" creationId="{04B4334D-1080-4A36-8944-97790F06DBF7}"/>
          </ac:spMkLst>
        </pc:spChg>
        <pc:spChg chg="del">
          <ac:chgData name="Ana Tisov" userId="577c701f-9be0-42ea-aa82-3186631d5a9b" providerId="ADAL" clId="{D46EC14F-9232-4E6F-8AFC-292DC7E4F326}" dt="2020-02-05T17:28:43.863" v="848" actId="478"/>
          <ac:spMkLst>
            <pc:docMk/>
            <pc:sldMk cId="4084412287" sldId="720"/>
            <ac:spMk id="11" creationId="{DF49B926-2BEA-4ED7-9318-94D4DD61D58B}"/>
          </ac:spMkLst>
        </pc:spChg>
      </pc:sldChg>
      <pc:sldChg chg="add del">
        <pc:chgData name="Ana Tisov" userId="577c701f-9be0-42ea-aa82-3186631d5a9b" providerId="ADAL" clId="{D46EC14F-9232-4E6F-8AFC-292DC7E4F326}" dt="2020-02-05T11:23:54.340" v="476"/>
        <pc:sldMkLst>
          <pc:docMk/>
          <pc:sldMk cId="4280626159" sldId="720"/>
        </pc:sldMkLst>
      </pc:sldChg>
      <pc:sldChg chg="addSp delSp modSp ord modAnim">
        <pc:chgData name="Ana Tisov" userId="577c701f-9be0-42ea-aa82-3186631d5a9b" providerId="ADAL" clId="{D46EC14F-9232-4E6F-8AFC-292DC7E4F326}" dt="2020-02-06T08:13:52.118" v="4953" actId="20577"/>
        <pc:sldMkLst>
          <pc:docMk/>
          <pc:sldMk cId="2898011010" sldId="721"/>
        </pc:sldMkLst>
        <pc:spChg chg="mod">
          <ac:chgData name="Ana Tisov" userId="577c701f-9be0-42ea-aa82-3186631d5a9b" providerId="ADAL" clId="{D46EC14F-9232-4E6F-8AFC-292DC7E4F326}" dt="2020-02-06T08:13:52.118" v="4953" actId="20577"/>
          <ac:spMkLst>
            <pc:docMk/>
            <pc:sldMk cId="2898011010" sldId="721"/>
            <ac:spMk id="2" creationId="{E6B9197E-A635-411F-91E4-AD9802DD94C1}"/>
          </ac:spMkLst>
        </pc:spChg>
        <pc:spChg chg="del">
          <ac:chgData name="Ana Tisov" userId="577c701f-9be0-42ea-aa82-3186631d5a9b" providerId="ADAL" clId="{D46EC14F-9232-4E6F-8AFC-292DC7E4F326}" dt="2020-02-05T20:17:50.713" v="1848" actId="478"/>
          <ac:spMkLst>
            <pc:docMk/>
            <pc:sldMk cId="2898011010" sldId="721"/>
            <ac:spMk id="6" creationId="{036E600F-F55D-4991-9DCB-FB40987688C4}"/>
          </ac:spMkLst>
        </pc:spChg>
        <pc:spChg chg="add mod">
          <ac:chgData name="Ana Tisov" userId="577c701f-9be0-42ea-aa82-3186631d5a9b" providerId="ADAL" clId="{D46EC14F-9232-4E6F-8AFC-292DC7E4F326}" dt="2020-02-05T20:17:56.471" v="1851" actId="20577"/>
          <ac:spMkLst>
            <pc:docMk/>
            <pc:sldMk cId="2898011010" sldId="721"/>
            <ac:spMk id="8" creationId="{05DE4521-B331-466D-8DBB-4F18B963A189}"/>
          </ac:spMkLst>
        </pc:spChg>
        <pc:spChg chg="add">
          <ac:chgData name="Ana Tisov" userId="577c701f-9be0-42ea-aa82-3186631d5a9b" providerId="ADAL" clId="{D46EC14F-9232-4E6F-8AFC-292DC7E4F326}" dt="2020-02-06T07:01:01.583" v="4424"/>
          <ac:spMkLst>
            <pc:docMk/>
            <pc:sldMk cId="2898011010" sldId="721"/>
            <ac:spMk id="12" creationId="{CB6A4F93-9774-4FA4-AA84-17EAD1E49AAB}"/>
          </ac:spMkLst>
        </pc:spChg>
        <pc:picChg chg="add">
          <ac:chgData name="Ana Tisov" userId="577c701f-9be0-42ea-aa82-3186631d5a9b" providerId="ADAL" clId="{D46EC14F-9232-4E6F-8AFC-292DC7E4F326}" dt="2020-02-05T20:35:43.892" v="2091"/>
          <ac:picMkLst>
            <pc:docMk/>
            <pc:sldMk cId="2898011010" sldId="721"/>
            <ac:picMk id="9" creationId="{7CD9D380-8F91-4791-9305-581029822F4B}"/>
          </ac:picMkLst>
        </pc:picChg>
        <pc:picChg chg="add">
          <ac:chgData name="Ana Tisov" userId="577c701f-9be0-42ea-aa82-3186631d5a9b" providerId="ADAL" clId="{D46EC14F-9232-4E6F-8AFC-292DC7E4F326}" dt="2020-02-05T22:12:49.334" v="4278"/>
          <ac:picMkLst>
            <pc:docMk/>
            <pc:sldMk cId="2898011010" sldId="721"/>
            <ac:picMk id="10" creationId="{C4C46587-7420-4EA3-B0BD-EB00957C6023}"/>
          </ac:picMkLst>
        </pc:picChg>
        <pc:picChg chg="add">
          <ac:chgData name="Ana Tisov" userId="577c701f-9be0-42ea-aa82-3186631d5a9b" providerId="ADAL" clId="{D46EC14F-9232-4E6F-8AFC-292DC7E4F326}" dt="2020-02-05T22:15:19.779" v="4319"/>
          <ac:picMkLst>
            <pc:docMk/>
            <pc:sldMk cId="2898011010" sldId="721"/>
            <ac:picMk id="11" creationId="{411AE399-E241-4E83-A3AB-BE4AFC635A5C}"/>
          </ac:picMkLst>
        </pc:picChg>
        <pc:picChg chg="add del">
          <ac:chgData name="Ana Tisov" userId="577c701f-9be0-42ea-aa82-3186631d5a9b" providerId="ADAL" clId="{D46EC14F-9232-4E6F-8AFC-292DC7E4F326}" dt="2020-02-05T22:15:28.010" v="4325"/>
          <ac:picMkLst>
            <pc:docMk/>
            <pc:sldMk cId="2898011010" sldId="721"/>
            <ac:picMk id="12" creationId="{D32F6F0A-606F-4C11-8439-EF6B50702023}"/>
          </ac:picMkLst>
        </pc:picChg>
        <pc:picChg chg="add del">
          <ac:chgData name="Ana Tisov" userId="577c701f-9be0-42ea-aa82-3186631d5a9b" providerId="ADAL" clId="{D46EC14F-9232-4E6F-8AFC-292DC7E4F326}" dt="2020-02-05T22:15:26.795" v="4324"/>
          <ac:picMkLst>
            <pc:docMk/>
            <pc:sldMk cId="2898011010" sldId="721"/>
            <ac:picMk id="13" creationId="{464EAC13-BD79-4EA3-8F80-1C1D8C94007B}"/>
          </ac:picMkLst>
        </pc:picChg>
        <pc:picChg chg="del">
          <ac:chgData name="Ana Tisov" userId="577c701f-9be0-42ea-aa82-3186631d5a9b" providerId="ADAL" clId="{D46EC14F-9232-4E6F-8AFC-292DC7E4F326}" dt="2020-02-05T22:12:43.674" v="4277" actId="478"/>
          <ac:picMkLst>
            <pc:docMk/>
            <pc:sldMk cId="2898011010" sldId="721"/>
            <ac:picMk id="53" creationId="{1D11C862-6DE0-4E2B-A8FD-2F68D093BCF3}"/>
          </ac:picMkLst>
        </pc:picChg>
      </pc:sldChg>
      <pc:sldChg chg="addSp delSp modSp add ord modTransition">
        <pc:chgData name="Ana Tisov" userId="577c701f-9be0-42ea-aa82-3186631d5a9b" providerId="ADAL" clId="{D46EC14F-9232-4E6F-8AFC-292DC7E4F326}" dt="2020-02-06T09:02:13.002" v="5471"/>
        <pc:sldMkLst>
          <pc:docMk/>
          <pc:sldMk cId="896370403" sldId="722"/>
        </pc:sldMkLst>
        <pc:spChg chg="mod">
          <ac:chgData name="Ana Tisov" userId="577c701f-9be0-42ea-aa82-3186631d5a9b" providerId="ADAL" clId="{D46EC14F-9232-4E6F-8AFC-292DC7E4F326}" dt="2020-02-05T20:29:13.674" v="1873" actId="5793"/>
          <ac:spMkLst>
            <pc:docMk/>
            <pc:sldMk cId="896370403" sldId="722"/>
            <ac:spMk id="2" creationId="{E6B9197E-A635-411F-91E4-AD9802DD94C1}"/>
          </ac:spMkLst>
        </pc:spChg>
        <pc:spChg chg="add del mod">
          <ac:chgData name="Ana Tisov" userId="577c701f-9be0-42ea-aa82-3186631d5a9b" providerId="ADAL" clId="{D46EC14F-9232-4E6F-8AFC-292DC7E4F326}" dt="2020-02-06T08:20:15.395" v="5152" actId="20577"/>
          <ac:spMkLst>
            <pc:docMk/>
            <pc:sldMk cId="896370403" sldId="722"/>
            <ac:spMk id="9" creationId="{4A028C79-1C7D-4830-83D5-9DD14F31F38C}"/>
          </ac:spMkLst>
        </pc:spChg>
        <pc:spChg chg="add">
          <ac:chgData name="Ana Tisov" userId="577c701f-9be0-42ea-aa82-3186631d5a9b" providerId="ADAL" clId="{D46EC14F-9232-4E6F-8AFC-292DC7E4F326}" dt="2020-02-06T07:01:02.746" v="4425"/>
          <ac:spMkLst>
            <pc:docMk/>
            <pc:sldMk cId="896370403" sldId="722"/>
            <ac:spMk id="13" creationId="{D7931231-C137-42E7-8886-F35D7DEE6DBE}"/>
          </ac:spMkLst>
        </pc:spChg>
        <pc:picChg chg="add">
          <ac:chgData name="Ana Tisov" userId="577c701f-9be0-42ea-aa82-3186631d5a9b" providerId="ADAL" clId="{D46EC14F-9232-4E6F-8AFC-292DC7E4F326}" dt="2020-02-05T20:35:46.161" v="2092"/>
          <ac:picMkLst>
            <pc:docMk/>
            <pc:sldMk cId="896370403" sldId="722"/>
            <ac:picMk id="10" creationId="{67F60A1D-D56C-4316-B8DA-7F9609C9CB27}"/>
          </ac:picMkLst>
        </pc:picChg>
        <pc:picChg chg="add mod">
          <ac:chgData name="Ana Tisov" userId="577c701f-9be0-42ea-aa82-3186631d5a9b" providerId="ADAL" clId="{D46EC14F-9232-4E6F-8AFC-292DC7E4F326}" dt="2020-02-05T22:12:31.648" v="4274" actId="1076"/>
          <ac:picMkLst>
            <pc:docMk/>
            <pc:sldMk cId="896370403" sldId="722"/>
            <ac:picMk id="11" creationId="{CED2B70F-0AB0-43EA-ACB3-EF9F1AFAF810}"/>
          </ac:picMkLst>
        </pc:picChg>
        <pc:picChg chg="add">
          <ac:chgData name="Ana Tisov" userId="577c701f-9be0-42ea-aa82-3186631d5a9b" providerId="ADAL" clId="{D46EC14F-9232-4E6F-8AFC-292DC7E4F326}" dt="2020-02-05T22:16:05.951" v="4335"/>
          <ac:picMkLst>
            <pc:docMk/>
            <pc:sldMk cId="896370403" sldId="722"/>
            <ac:picMk id="12" creationId="{62E74DC5-9460-4A5E-B562-8F9F7392D279}"/>
          </ac:picMkLst>
        </pc:picChg>
        <pc:picChg chg="del mod">
          <ac:chgData name="Ana Tisov" userId="577c701f-9be0-42ea-aa82-3186631d5a9b" providerId="ADAL" clId="{D46EC14F-9232-4E6F-8AFC-292DC7E4F326}" dt="2020-02-05T22:11:40.799" v="4263" actId="478"/>
          <ac:picMkLst>
            <pc:docMk/>
            <pc:sldMk cId="896370403" sldId="722"/>
            <ac:picMk id="53" creationId="{1D11C862-6DE0-4E2B-A8FD-2F68D093BCF3}"/>
          </ac:picMkLst>
        </pc:picChg>
      </pc:sldChg>
      <pc:sldChg chg="addSp delSp modSp add ord modTransition">
        <pc:chgData name="Ana Tisov" userId="577c701f-9be0-42ea-aa82-3186631d5a9b" providerId="ADAL" clId="{D46EC14F-9232-4E6F-8AFC-292DC7E4F326}" dt="2020-02-06T09:02:13.002" v="5471"/>
        <pc:sldMkLst>
          <pc:docMk/>
          <pc:sldMk cId="466223089" sldId="723"/>
        </pc:sldMkLst>
        <pc:spChg chg="mod">
          <ac:chgData name="Ana Tisov" userId="577c701f-9be0-42ea-aa82-3186631d5a9b" providerId="ADAL" clId="{D46EC14F-9232-4E6F-8AFC-292DC7E4F326}" dt="2020-02-06T09:00:57.931" v="5466" actId="20577"/>
          <ac:spMkLst>
            <pc:docMk/>
            <pc:sldMk cId="466223089" sldId="723"/>
            <ac:spMk id="9" creationId="{4A028C79-1C7D-4830-83D5-9DD14F31F38C}"/>
          </ac:spMkLst>
        </pc:spChg>
        <pc:spChg chg="add">
          <ac:chgData name="Ana Tisov" userId="577c701f-9be0-42ea-aa82-3186631d5a9b" providerId="ADAL" clId="{D46EC14F-9232-4E6F-8AFC-292DC7E4F326}" dt="2020-02-06T07:01:21.896" v="4428"/>
          <ac:spMkLst>
            <pc:docMk/>
            <pc:sldMk cId="466223089" sldId="723"/>
            <ac:spMk id="13" creationId="{C4616E26-0D65-4156-B78C-9C6EE0B184E1}"/>
          </ac:spMkLst>
        </pc:spChg>
        <pc:picChg chg="add">
          <ac:chgData name="Ana Tisov" userId="577c701f-9be0-42ea-aa82-3186631d5a9b" providerId="ADAL" clId="{D46EC14F-9232-4E6F-8AFC-292DC7E4F326}" dt="2020-02-05T22:12:36.258" v="4275"/>
          <ac:picMkLst>
            <pc:docMk/>
            <pc:sldMk cId="466223089" sldId="723"/>
            <ac:picMk id="11" creationId="{FBC6E3AA-B6C3-49CA-AA47-42AD700EE308}"/>
          </ac:picMkLst>
        </pc:picChg>
        <pc:picChg chg="add">
          <ac:chgData name="Ana Tisov" userId="577c701f-9be0-42ea-aa82-3186631d5a9b" providerId="ADAL" clId="{D46EC14F-9232-4E6F-8AFC-292DC7E4F326}" dt="2020-02-05T22:14:32.364" v="4310"/>
          <ac:picMkLst>
            <pc:docMk/>
            <pc:sldMk cId="466223089" sldId="723"/>
            <ac:picMk id="12" creationId="{52F65EAE-2355-4334-B884-8941BF630A1D}"/>
          </ac:picMkLst>
        </pc:picChg>
        <pc:picChg chg="del">
          <ac:chgData name="Ana Tisov" userId="577c701f-9be0-42ea-aa82-3186631d5a9b" providerId="ADAL" clId="{D46EC14F-9232-4E6F-8AFC-292DC7E4F326}" dt="2020-02-05T22:12:10.594" v="4266" actId="478"/>
          <ac:picMkLst>
            <pc:docMk/>
            <pc:sldMk cId="466223089" sldId="723"/>
            <ac:picMk id="53" creationId="{1D11C862-6DE0-4E2B-A8FD-2F68D093BCF3}"/>
          </ac:picMkLst>
        </pc:picChg>
        <pc:picChg chg="add del mod">
          <ac:chgData name="Ana Tisov" userId="577c701f-9be0-42ea-aa82-3186631d5a9b" providerId="ADAL" clId="{D46EC14F-9232-4E6F-8AFC-292DC7E4F326}" dt="2020-02-05T22:12:40.521" v="4276" actId="478"/>
          <ac:picMkLst>
            <pc:docMk/>
            <pc:sldMk cId="466223089" sldId="723"/>
            <ac:picMk id="1026" creationId="{0C4FD898-4279-444F-9668-8ED4E35E642F}"/>
          </ac:picMkLst>
        </pc:picChg>
      </pc:sldChg>
      <pc:sldChg chg="addSp delSp modSp ord modTransition">
        <pc:chgData name="Ana Tisov" userId="577c701f-9be0-42ea-aa82-3186631d5a9b" providerId="ADAL" clId="{D46EC14F-9232-4E6F-8AFC-292DC7E4F326}" dt="2020-02-07T10:41:53.743" v="5595" actId="20577"/>
        <pc:sldMkLst>
          <pc:docMk/>
          <pc:sldMk cId="2174523206" sldId="724"/>
        </pc:sldMkLst>
        <pc:spChg chg="mod">
          <ac:chgData name="Ana Tisov" userId="577c701f-9be0-42ea-aa82-3186631d5a9b" providerId="ADAL" clId="{D46EC14F-9232-4E6F-8AFC-292DC7E4F326}" dt="2020-02-05T21:13:19.902" v="2587" actId="20577"/>
          <ac:spMkLst>
            <pc:docMk/>
            <pc:sldMk cId="2174523206" sldId="724"/>
            <ac:spMk id="2" creationId="{2B35B371-ACDD-4303-A528-550F3CA70286}"/>
          </ac:spMkLst>
        </pc:spChg>
        <pc:spChg chg="add del mod">
          <ac:chgData name="Ana Tisov" userId="577c701f-9be0-42ea-aa82-3186631d5a9b" providerId="ADAL" clId="{D46EC14F-9232-4E6F-8AFC-292DC7E4F326}" dt="2020-02-05T22:13:08.422" v="4283" actId="14100"/>
          <ac:spMkLst>
            <pc:docMk/>
            <pc:sldMk cId="2174523206" sldId="724"/>
            <ac:spMk id="10" creationId="{8D1D9192-5676-45C1-BFDE-F11F63B27AB4}"/>
          </ac:spMkLst>
        </pc:spChg>
        <pc:spChg chg="add mod">
          <ac:chgData name="Ana Tisov" userId="577c701f-9be0-42ea-aa82-3186631d5a9b" providerId="ADAL" clId="{D46EC14F-9232-4E6F-8AFC-292DC7E4F326}" dt="2020-02-05T22:13:15.830" v="4286" actId="14100"/>
          <ac:spMkLst>
            <pc:docMk/>
            <pc:sldMk cId="2174523206" sldId="724"/>
            <ac:spMk id="12" creationId="{DDB8B851-3B82-460A-B7A4-021C03FD5F8D}"/>
          </ac:spMkLst>
        </pc:spChg>
        <pc:spChg chg="add">
          <ac:chgData name="Ana Tisov" userId="577c701f-9be0-42ea-aa82-3186631d5a9b" providerId="ADAL" clId="{D46EC14F-9232-4E6F-8AFC-292DC7E4F326}" dt="2020-02-06T07:00:36.549" v="4417"/>
          <ac:spMkLst>
            <pc:docMk/>
            <pc:sldMk cId="2174523206" sldId="724"/>
            <ac:spMk id="17" creationId="{5AB877BE-F65B-4347-B7B5-26F41A748F8B}"/>
          </ac:spMkLst>
        </pc:spChg>
        <pc:spChg chg="add mod">
          <ac:chgData name="Ana Tisov" userId="577c701f-9be0-42ea-aa82-3186631d5a9b" providerId="ADAL" clId="{D46EC14F-9232-4E6F-8AFC-292DC7E4F326}" dt="2020-02-07T10:41:53.743" v="5595" actId="20577"/>
          <ac:spMkLst>
            <pc:docMk/>
            <pc:sldMk cId="2174523206" sldId="724"/>
            <ac:spMk id="18" creationId="{5AC707B1-9AEA-4976-A484-5FA1F18C1A26}"/>
          </ac:spMkLst>
        </pc:spChg>
        <pc:graphicFrameChg chg="modGraphic">
          <ac:chgData name="Ana Tisov" userId="577c701f-9be0-42ea-aa82-3186631d5a9b" providerId="ADAL" clId="{D46EC14F-9232-4E6F-8AFC-292DC7E4F326}" dt="2020-02-06T07:54:25.249" v="4920" actId="20577"/>
          <ac:graphicFrameMkLst>
            <pc:docMk/>
            <pc:sldMk cId="2174523206" sldId="724"/>
            <ac:graphicFrameMk id="7" creationId="{E52E8248-4C35-4BE8-8DBE-C3947F8BA915}"/>
          </ac:graphicFrameMkLst>
        </pc:graphicFrameChg>
        <pc:picChg chg="add">
          <ac:chgData name="Ana Tisov" userId="577c701f-9be0-42ea-aa82-3186631d5a9b" providerId="ADAL" clId="{D46EC14F-9232-4E6F-8AFC-292DC7E4F326}" dt="2020-02-05T21:16:45.439" v="2601"/>
          <ac:picMkLst>
            <pc:docMk/>
            <pc:sldMk cId="2174523206" sldId="724"/>
            <ac:picMk id="11" creationId="{45E8C5E4-FEC7-40F2-9C61-4966D82EB4BF}"/>
          </ac:picMkLst>
        </pc:picChg>
        <pc:picChg chg="add del">
          <ac:chgData name="Ana Tisov" userId="577c701f-9be0-42ea-aa82-3186631d5a9b" providerId="ADAL" clId="{D46EC14F-9232-4E6F-8AFC-292DC7E4F326}" dt="2020-02-06T08:57:41.173" v="5397" actId="478"/>
          <ac:picMkLst>
            <pc:docMk/>
            <pc:sldMk cId="2174523206" sldId="724"/>
            <ac:picMk id="14" creationId="{C11B3B81-CBA5-43C5-9A47-C68E5C6DD2C9}"/>
          </ac:picMkLst>
        </pc:picChg>
        <pc:picChg chg="add">
          <ac:chgData name="Ana Tisov" userId="577c701f-9be0-42ea-aa82-3186631d5a9b" providerId="ADAL" clId="{D46EC14F-9232-4E6F-8AFC-292DC7E4F326}" dt="2020-02-05T22:15:16.866" v="4317"/>
          <ac:picMkLst>
            <pc:docMk/>
            <pc:sldMk cId="2174523206" sldId="724"/>
            <ac:picMk id="16" creationId="{790DEAC8-0F60-4619-B270-938A58C5E323}"/>
          </ac:picMkLst>
        </pc:picChg>
      </pc:sldChg>
      <pc:sldChg chg="addSp delSp modSp add ord modTransition">
        <pc:chgData name="Ana Tisov" userId="577c701f-9be0-42ea-aa82-3186631d5a9b" providerId="ADAL" clId="{D46EC14F-9232-4E6F-8AFC-292DC7E4F326}" dt="2020-02-10T11:40:11.823" v="5694"/>
        <pc:sldMkLst>
          <pc:docMk/>
          <pc:sldMk cId="2475233162" sldId="725"/>
        </pc:sldMkLst>
        <pc:spChg chg="add del">
          <ac:chgData name="Ana Tisov" userId="577c701f-9be0-42ea-aa82-3186631d5a9b" providerId="ADAL" clId="{D46EC14F-9232-4E6F-8AFC-292DC7E4F326}" dt="2020-02-05T21:39:38.201" v="3012" actId="478"/>
          <ac:spMkLst>
            <pc:docMk/>
            <pc:sldMk cId="2475233162" sldId="725"/>
            <ac:spMk id="2" creationId="{E6B9197E-A635-411F-91E4-AD9802DD94C1}"/>
          </ac:spMkLst>
        </pc:spChg>
        <pc:spChg chg="mod">
          <ac:chgData name="Ana Tisov" userId="577c701f-9be0-42ea-aa82-3186631d5a9b" providerId="ADAL" clId="{D46EC14F-9232-4E6F-8AFC-292DC7E4F326}" dt="2020-02-05T21:23:53.131" v="2831" actId="20577"/>
          <ac:spMkLst>
            <pc:docMk/>
            <pc:sldMk cId="2475233162" sldId="725"/>
            <ac:spMk id="8" creationId="{05DE4521-B331-466D-8DBB-4F18B963A189}"/>
          </ac:spMkLst>
        </pc:spChg>
        <pc:spChg chg="add del">
          <ac:chgData name="Ana Tisov" userId="577c701f-9be0-42ea-aa82-3186631d5a9b" providerId="ADAL" clId="{D46EC14F-9232-4E6F-8AFC-292DC7E4F326}" dt="2020-02-05T21:40:01.539" v="3021" actId="478"/>
          <ac:spMkLst>
            <pc:docMk/>
            <pc:sldMk cId="2475233162" sldId="725"/>
            <ac:spMk id="9" creationId="{4A028C79-1C7D-4830-83D5-9DD14F31F38C}"/>
          </ac:spMkLst>
        </pc:spChg>
        <pc:spChg chg="add">
          <ac:chgData name="Ana Tisov" userId="577c701f-9be0-42ea-aa82-3186631d5a9b" providerId="ADAL" clId="{D46EC14F-9232-4E6F-8AFC-292DC7E4F326}" dt="2020-02-06T07:01:45.880" v="4435"/>
          <ac:spMkLst>
            <pc:docMk/>
            <pc:sldMk cId="2475233162" sldId="725"/>
            <ac:spMk id="13" creationId="{0AA81AF0-7F3A-48B9-8A18-41D152CC8725}"/>
          </ac:spMkLst>
        </pc:spChg>
        <pc:spChg chg="add del">
          <ac:chgData name="Ana Tisov" userId="577c701f-9be0-42ea-aa82-3186631d5a9b" providerId="ADAL" clId="{D46EC14F-9232-4E6F-8AFC-292DC7E4F326}" dt="2020-02-05T21:39:32.234" v="3008"/>
          <ac:spMkLst>
            <pc:docMk/>
            <pc:sldMk cId="2475233162" sldId="725"/>
            <ac:spMk id="14" creationId="{510D19B1-7172-473E-81B0-1560CCB08BA3}"/>
          </ac:spMkLst>
        </pc:spChg>
        <pc:spChg chg="add del">
          <ac:chgData name="Ana Tisov" userId="577c701f-9be0-42ea-aa82-3186631d5a9b" providerId="ADAL" clId="{D46EC14F-9232-4E6F-8AFC-292DC7E4F326}" dt="2020-02-05T21:39:59.334" v="3020"/>
          <ac:spMkLst>
            <pc:docMk/>
            <pc:sldMk cId="2475233162" sldId="725"/>
            <ac:spMk id="15" creationId="{D1ECD6EA-5D3B-4A8B-84EC-D657636A5684}"/>
          </ac:spMkLst>
        </pc:spChg>
        <pc:spChg chg="add del mod">
          <ac:chgData name="Ana Tisov" userId="577c701f-9be0-42ea-aa82-3186631d5a9b" providerId="ADAL" clId="{D46EC14F-9232-4E6F-8AFC-292DC7E4F326}" dt="2020-02-05T21:44:23.871" v="3160" actId="478"/>
          <ac:spMkLst>
            <pc:docMk/>
            <pc:sldMk cId="2475233162" sldId="725"/>
            <ac:spMk id="16" creationId="{225DC229-50AC-42E8-921D-A57AF2152956}"/>
          </ac:spMkLst>
        </pc:spChg>
        <pc:spChg chg="add mod">
          <ac:chgData name="Ana Tisov" userId="577c701f-9be0-42ea-aa82-3186631d5a9b" providerId="ADAL" clId="{D46EC14F-9232-4E6F-8AFC-292DC7E4F326}" dt="2020-02-06T09:01:53.878" v="5470" actId="1076"/>
          <ac:spMkLst>
            <pc:docMk/>
            <pc:sldMk cId="2475233162" sldId="725"/>
            <ac:spMk id="21" creationId="{BE305C69-62A3-4943-B69C-71E87027A5C2}"/>
          </ac:spMkLst>
        </pc:spChg>
        <pc:grpChg chg="add del mod">
          <ac:chgData name="Ana Tisov" userId="577c701f-9be0-42ea-aa82-3186631d5a9b" providerId="ADAL" clId="{D46EC14F-9232-4E6F-8AFC-292DC7E4F326}" dt="2020-02-05T21:44:29.109" v="3162" actId="478"/>
          <ac:grpSpMkLst>
            <pc:docMk/>
            <pc:sldMk cId="2475233162" sldId="725"/>
            <ac:grpSpMk id="17" creationId="{5D8C8061-1E05-4ACE-8849-55576EF36344}"/>
          </ac:grpSpMkLst>
        </pc:grpChg>
        <pc:grpChg chg="add mod">
          <ac:chgData name="Ana Tisov" userId="577c701f-9be0-42ea-aa82-3186631d5a9b" providerId="ADAL" clId="{D46EC14F-9232-4E6F-8AFC-292DC7E4F326}" dt="2020-02-05T21:53:48.045" v="3866" actId="1076"/>
          <ac:grpSpMkLst>
            <pc:docMk/>
            <pc:sldMk cId="2475233162" sldId="725"/>
            <ac:grpSpMk id="26" creationId="{E1357A63-2583-42C6-AAEA-85582F91D6D3}"/>
          </ac:grpSpMkLst>
        </pc:grpChg>
        <pc:picChg chg="del">
          <ac:chgData name="Ana Tisov" userId="577c701f-9be0-42ea-aa82-3186631d5a9b" providerId="ADAL" clId="{D46EC14F-9232-4E6F-8AFC-292DC7E4F326}" dt="2020-02-05T21:18:46.549" v="2643" actId="478"/>
          <ac:picMkLst>
            <pc:docMk/>
            <pc:sldMk cId="2475233162" sldId="725"/>
            <ac:picMk id="5" creationId="{13A55794-D41B-4BF0-8852-86357350F4A7}"/>
          </ac:picMkLst>
        </pc:picChg>
        <pc:picChg chg="del">
          <ac:chgData name="Ana Tisov" userId="577c701f-9be0-42ea-aa82-3186631d5a9b" providerId="ADAL" clId="{D46EC14F-9232-4E6F-8AFC-292DC7E4F326}" dt="2020-02-05T21:18:47.048" v="2644" actId="478"/>
          <ac:picMkLst>
            <pc:docMk/>
            <pc:sldMk cId="2475233162" sldId="725"/>
            <ac:picMk id="7" creationId="{92DFC1C6-8BC9-4A38-91A3-AE9A5EDD8267}"/>
          </ac:picMkLst>
        </pc:picChg>
        <pc:picChg chg="add del mod">
          <ac:chgData name="Ana Tisov" userId="577c701f-9be0-42ea-aa82-3186631d5a9b" providerId="ADAL" clId="{D46EC14F-9232-4E6F-8AFC-292DC7E4F326}" dt="2020-02-05T21:40:45.966" v="3027"/>
          <ac:picMkLst>
            <pc:docMk/>
            <pc:sldMk cId="2475233162" sldId="725"/>
            <ac:picMk id="11" creationId="{336BF735-4A10-499B-94A8-D7048FDE47F3}"/>
          </ac:picMkLst>
        </pc:picChg>
        <pc:picChg chg="add del mod">
          <ac:chgData name="Ana Tisov" userId="577c701f-9be0-42ea-aa82-3186631d5a9b" providerId="ADAL" clId="{D46EC14F-9232-4E6F-8AFC-292DC7E4F326}" dt="2020-02-05T21:44:29.673" v="3163" actId="478"/>
          <ac:picMkLst>
            <pc:docMk/>
            <pc:sldMk cId="2475233162" sldId="725"/>
            <ac:picMk id="12" creationId="{EB6B844F-1015-405A-A421-2F62E8ED7795}"/>
          </ac:picMkLst>
        </pc:picChg>
        <pc:picChg chg="add del mod">
          <ac:chgData name="Ana Tisov" userId="577c701f-9be0-42ea-aa82-3186631d5a9b" providerId="ADAL" clId="{D46EC14F-9232-4E6F-8AFC-292DC7E4F326}" dt="2020-02-05T21:40:45.966" v="3027"/>
          <ac:picMkLst>
            <pc:docMk/>
            <pc:sldMk cId="2475233162" sldId="725"/>
            <ac:picMk id="13" creationId="{54D562C9-1CA8-4675-8535-73D4C65929E6}"/>
          </ac:picMkLst>
        </pc:picChg>
        <pc:picChg chg="add mod">
          <ac:chgData name="Ana Tisov" userId="577c701f-9be0-42ea-aa82-3186631d5a9b" providerId="ADAL" clId="{D46EC14F-9232-4E6F-8AFC-292DC7E4F326}" dt="2020-02-05T21:44:39.201" v="3165" actId="1076"/>
          <ac:picMkLst>
            <pc:docMk/>
            <pc:sldMk cId="2475233162" sldId="725"/>
            <ac:picMk id="22" creationId="{2F90827E-9A2D-4B2E-B623-DF91D3847FC3}"/>
          </ac:picMkLst>
        </pc:picChg>
        <pc:picChg chg="add mod">
          <ac:chgData name="Ana Tisov" userId="577c701f-9be0-42ea-aa82-3186631d5a9b" providerId="ADAL" clId="{D46EC14F-9232-4E6F-8AFC-292DC7E4F326}" dt="2020-02-05T21:44:39.201" v="3165" actId="1076"/>
          <ac:picMkLst>
            <pc:docMk/>
            <pc:sldMk cId="2475233162" sldId="725"/>
            <ac:picMk id="23" creationId="{02AC57E2-FCB1-458C-B78A-0A813FAE0AA7}"/>
          </ac:picMkLst>
        </pc:picChg>
        <pc:picChg chg="add">
          <ac:chgData name="Ana Tisov" userId="577c701f-9be0-42ea-aa82-3186631d5a9b" providerId="ADAL" clId="{D46EC14F-9232-4E6F-8AFC-292DC7E4F326}" dt="2020-02-05T21:53:01.254" v="3852"/>
          <ac:picMkLst>
            <pc:docMk/>
            <pc:sldMk cId="2475233162" sldId="725"/>
            <ac:picMk id="24" creationId="{52C04C50-EA61-45D5-9B26-58327620A353}"/>
          </ac:picMkLst>
        </pc:picChg>
        <pc:picChg chg="add del mod">
          <ac:chgData name="Ana Tisov" userId="577c701f-9be0-42ea-aa82-3186631d5a9b" providerId="ADAL" clId="{D46EC14F-9232-4E6F-8AFC-292DC7E4F326}" dt="2020-02-05T21:56:15.317" v="3900" actId="478"/>
          <ac:picMkLst>
            <pc:docMk/>
            <pc:sldMk cId="2475233162" sldId="725"/>
            <ac:picMk id="25" creationId="{0A566301-7BF7-4864-A74F-9FF9462BB87B}"/>
          </ac:picMkLst>
        </pc:picChg>
        <pc:picChg chg="del">
          <ac:chgData name="Ana Tisov" userId="577c701f-9be0-42ea-aa82-3186631d5a9b" providerId="ADAL" clId="{D46EC14F-9232-4E6F-8AFC-292DC7E4F326}" dt="2020-02-05T21:18:40.458" v="2633" actId="478"/>
          <ac:picMkLst>
            <pc:docMk/>
            <pc:sldMk cId="2475233162" sldId="725"/>
            <ac:picMk id="53" creationId="{1D11C862-6DE0-4E2B-A8FD-2F68D093BCF3}"/>
          </ac:picMkLst>
        </pc:picChg>
      </pc:sldChg>
      <pc:sldChg chg="modSp add del">
        <pc:chgData name="Ana Tisov" userId="577c701f-9be0-42ea-aa82-3186631d5a9b" providerId="ADAL" clId="{D46EC14F-9232-4E6F-8AFC-292DC7E4F326}" dt="2020-02-05T21:20:55.568" v="2813" actId="2696"/>
        <pc:sldMkLst>
          <pc:docMk/>
          <pc:sldMk cId="1488731960" sldId="726"/>
        </pc:sldMkLst>
        <pc:picChg chg="mod">
          <ac:chgData name="Ana Tisov" userId="577c701f-9be0-42ea-aa82-3186631d5a9b" providerId="ADAL" clId="{D46EC14F-9232-4E6F-8AFC-292DC7E4F326}" dt="2020-02-05T21:19:22.565" v="2649" actId="1076"/>
          <ac:picMkLst>
            <pc:docMk/>
            <pc:sldMk cId="1488731960" sldId="726"/>
            <ac:picMk id="4" creationId="{07CE9AD4-4B6D-4704-AC67-08C847870A18}"/>
          </ac:picMkLst>
        </pc:picChg>
      </pc:sldChg>
      <pc:sldChg chg="addSp modSp add del ord modTransition">
        <pc:chgData name="Ana Tisov" userId="577c701f-9be0-42ea-aa82-3186631d5a9b" providerId="ADAL" clId="{D46EC14F-9232-4E6F-8AFC-292DC7E4F326}" dt="2020-02-06T09:03:40.470" v="5511" actId="20577"/>
        <pc:sldMkLst>
          <pc:docMk/>
          <pc:sldMk cId="2091511947" sldId="726"/>
        </pc:sldMkLst>
        <pc:spChg chg="mod">
          <ac:chgData name="Ana Tisov" userId="577c701f-9be0-42ea-aa82-3186631d5a9b" providerId="ADAL" clId="{D46EC14F-9232-4E6F-8AFC-292DC7E4F326}" dt="2020-02-06T09:03:40.470" v="5511" actId="20577"/>
          <ac:spMkLst>
            <pc:docMk/>
            <pc:sldMk cId="2091511947" sldId="726"/>
            <ac:spMk id="9" creationId="{4A028C79-1C7D-4830-83D5-9DD14F31F38C}"/>
          </ac:spMkLst>
        </pc:spChg>
        <pc:spChg chg="add">
          <ac:chgData name="Ana Tisov" userId="577c701f-9be0-42ea-aa82-3186631d5a9b" providerId="ADAL" clId="{D46EC14F-9232-4E6F-8AFC-292DC7E4F326}" dt="2020-02-06T07:01:47.912" v="4436"/>
          <ac:spMkLst>
            <pc:docMk/>
            <pc:sldMk cId="2091511947" sldId="726"/>
            <ac:spMk id="14" creationId="{88B76F5A-5FCD-445F-AF7D-6679E4DFF293}"/>
          </ac:spMkLst>
        </pc:spChg>
        <pc:picChg chg="mod ord">
          <ac:chgData name="Ana Tisov" userId="577c701f-9be0-42ea-aa82-3186631d5a9b" providerId="ADAL" clId="{D46EC14F-9232-4E6F-8AFC-292DC7E4F326}" dt="2020-02-06T08:32:48.104" v="5370" actId="166"/>
          <ac:picMkLst>
            <pc:docMk/>
            <pc:sldMk cId="2091511947" sldId="726"/>
            <ac:picMk id="11" creationId="{336BF735-4A10-499B-94A8-D7048FDE47F3}"/>
          </ac:picMkLst>
        </pc:picChg>
        <pc:picChg chg="mod">
          <ac:chgData name="Ana Tisov" userId="577c701f-9be0-42ea-aa82-3186631d5a9b" providerId="ADAL" clId="{D46EC14F-9232-4E6F-8AFC-292DC7E4F326}" dt="2020-02-06T08:38:40.457" v="5395" actId="1076"/>
          <ac:picMkLst>
            <pc:docMk/>
            <pc:sldMk cId="2091511947" sldId="726"/>
            <ac:picMk id="13" creationId="{54D562C9-1CA8-4675-8535-73D4C65929E6}"/>
          </ac:picMkLst>
        </pc:picChg>
        <pc:picChg chg="add ord">
          <ac:chgData name="Ana Tisov" userId="577c701f-9be0-42ea-aa82-3186631d5a9b" providerId="ADAL" clId="{D46EC14F-9232-4E6F-8AFC-292DC7E4F326}" dt="2020-02-06T08:32:52.258" v="5371" actId="166"/>
          <ac:picMkLst>
            <pc:docMk/>
            <pc:sldMk cId="2091511947" sldId="726"/>
            <ac:picMk id="15" creationId="{FB5949F2-C670-4DF0-9782-344224736CBA}"/>
          </ac:picMkLst>
        </pc:picChg>
      </pc:sldChg>
      <pc:sldChg chg="add del">
        <pc:chgData name="Ana Tisov" userId="577c701f-9be0-42ea-aa82-3186631d5a9b" providerId="ADAL" clId="{D46EC14F-9232-4E6F-8AFC-292DC7E4F326}" dt="2020-02-05T21:23:58.314" v="2833"/>
        <pc:sldMkLst>
          <pc:docMk/>
          <pc:sldMk cId="2650339853" sldId="726"/>
        </pc:sldMkLst>
      </pc:sldChg>
      <pc:sldChg chg="addSp delSp modSp add ord modTransition">
        <pc:chgData name="Ana Tisov" userId="577c701f-9be0-42ea-aa82-3186631d5a9b" providerId="ADAL" clId="{D46EC14F-9232-4E6F-8AFC-292DC7E4F326}" dt="2020-02-06T09:03:05.033" v="5494" actId="20577"/>
        <pc:sldMkLst>
          <pc:docMk/>
          <pc:sldMk cId="3462429072" sldId="727"/>
        </pc:sldMkLst>
        <pc:spChg chg="add">
          <ac:chgData name="Ana Tisov" userId="577c701f-9be0-42ea-aa82-3186631d5a9b" providerId="ADAL" clId="{D46EC14F-9232-4E6F-8AFC-292DC7E4F326}" dt="2020-02-06T07:01:43.038" v="4434"/>
          <ac:spMkLst>
            <pc:docMk/>
            <pc:sldMk cId="3462429072" sldId="727"/>
            <ac:spMk id="15" creationId="{549BAA6C-C0E1-41B4-AF0E-DC0DCF39F393}"/>
          </ac:spMkLst>
        </pc:spChg>
        <pc:spChg chg="mod">
          <ac:chgData name="Ana Tisov" userId="577c701f-9be0-42ea-aa82-3186631d5a9b" providerId="ADAL" clId="{D46EC14F-9232-4E6F-8AFC-292DC7E4F326}" dt="2020-02-06T09:03:05.033" v="5494" actId="20577"/>
          <ac:spMkLst>
            <pc:docMk/>
            <pc:sldMk cId="3462429072" sldId="727"/>
            <ac:spMk id="16" creationId="{225DC229-50AC-42E8-921D-A57AF2152956}"/>
          </ac:spMkLst>
        </pc:spChg>
        <pc:grpChg chg="mod">
          <ac:chgData name="Ana Tisov" userId="577c701f-9be0-42ea-aa82-3186631d5a9b" providerId="ADAL" clId="{D46EC14F-9232-4E6F-8AFC-292DC7E4F326}" dt="2020-02-05T21:55:32.182" v="3886" actId="1076"/>
          <ac:grpSpMkLst>
            <pc:docMk/>
            <pc:sldMk cId="3462429072" sldId="727"/>
            <ac:grpSpMk id="17" creationId="{5D8C8061-1E05-4ACE-8849-55576EF36344}"/>
          </ac:grpSpMkLst>
        </pc:grpChg>
        <pc:picChg chg="add mod">
          <ac:chgData name="Ana Tisov" userId="577c701f-9be0-42ea-aa82-3186631d5a9b" providerId="ADAL" clId="{D46EC14F-9232-4E6F-8AFC-292DC7E4F326}" dt="2020-02-05T21:53:11.288" v="3855" actId="1076"/>
          <ac:picMkLst>
            <pc:docMk/>
            <pc:sldMk cId="3462429072" sldId="727"/>
            <ac:picMk id="11" creationId="{8E3A9D60-0CF9-4391-9E24-D6F3D23F3713}"/>
          </ac:picMkLst>
        </pc:picChg>
        <pc:picChg chg="del mod">
          <ac:chgData name="Ana Tisov" userId="577c701f-9be0-42ea-aa82-3186631d5a9b" providerId="ADAL" clId="{D46EC14F-9232-4E6F-8AFC-292DC7E4F326}" dt="2020-02-05T21:55:19.437" v="3883" actId="478"/>
          <ac:picMkLst>
            <pc:docMk/>
            <pc:sldMk cId="3462429072" sldId="727"/>
            <ac:picMk id="12" creationId="{EB6B844F-1015-405A-A421-2F62E8ED7795}"/>
          </ac:picMkLst>
        </pc:picChg>
        <pc:picChg chg="add mod">
          <ac:chgData name="Ana Tisov" userId="577c701f-9be0-42ea-aa82-3186631d5a9b" providerId="ADAL" clId="{D46EC14F-9232-4E6F-8AFC-292DC7E4F326}" dt="2020-02-05T21:55:39.294" v="3890" actId="1076"/>
          <ac:picMkLst>
            <pc:docMk/>
            <pc:sldMk cId="3462429072" sldId="727"/>
            <ac:picMk id="13" creationId="{AD30F4B5-D416-4980-9BFC-F28D196444B6}"/>
          </ac:picMkLst>
        </pc:picChg>
        <pc:picChg chg="add mod modCrop">
          <ac:chgData name="Ana Tisov" userId="577c701f-9be0-42ea-aa82-3186631d5a9b" providerId="ADAL" clId="{D46EC14F-9232-4E6F-8AFC-292DC7E4F326}" dt="2020-02-06T07:01:41.010" v="4433" actId="1076"/>
          <ac:picMkLst>
            <pc:docMk/>
            <pc:sldMk cId="3462429072" sldId="727"/>
            <ac:picMk id="14" creationId="{AF9C777C-D4E2-43BD-B03D-DC24F022FCA4}"/>
          </ac:picMkLst>
        </pc:picChg>
      </pc:sldChg>
      <pc:sldChg chg="add del">
        <pc:chgData name="Ana Tisov" userId="577c701f-9be0-42ea-aa82-3186631d5a9b" providerId="ADAL" clId="{D46EC14F-9232-4E6F-8AFC-292DC7E4F326}" dt="2020-02-05T22:16:17.789" v="4338"/>
        <pc:sldMkLst>
          <pc:docMk/>
          <pc:sldMk cId="424317337" sldId="728"/>
        </pc:sldMkLst>
      </pc:sldChg>
      <pc:sldChg chg="addSp delSp modSp add del">
        <pc:chgData name="Ana Tisov" userId="577c701f-9be0-42ea-aa82-3186631d5a9b" providerId="ADAL" clId="{D46EC14F-9232-4E6F-8AFC-292DC7E4F326}" dt="2020-02-05T22:03:48.888" v="4223" actId="2696"/>
        <pc:sldMkLst>
          <pc:docMk/>
          <pc:sldMk cId="675869182" sldId="728"/>
        </pc:sldMkLst>
        <pc:spChg chg="mod">
          <ac:chgData name="Ana Tisov" userId="577c701f-9be0-42ea-aa82-3186631d5a9b" providerId="ADAL" clId="{D46EC14F-9232-4E6F-8AFC-292DC7E4F326}" dt="2020-02-05T22:02:43.517" v="4196" actId="6549"/>
          <ac:spMkLst>
            <pc:docMk/>
            <pc:sldMk cId="675869182" sldId="728"/>
            <ac:spMk id="2" creationId="{A4501904-445A-45A1-8925-D3B2EF03E767}"/>
          </ac:spMkLst>
        </pc:spChg>
        <pc:spChg chg="mod">
          <ac:chgData name="Ana Tisov" userId="577c701f-9be0-42ea-aa82-3186631d5a9b" providerId="ADAL" clId="{D46EC14F-9232-4E6F-8AFC-292DC7E4F326}" dt="2020-02-05T22:02:01.018" v="4192" actId="20577"/>
          <ac:spMkLst>
            <pc:docMk/>
            <pc:sldMk cId="675869182" sldId="728"/>
            <ac:spMk id="3" creationId="{C4C6636B-34B8-4871-B279-11D254B7AD3F}"/>
          </ac:spMkLst>
        </pc:spChg>
        <pc:spChg chg="add del mod">
          <ac:chgData name="Ana Tisov" userId="577c701f-9be0-42ea-aa82-3186631d5a9b" providerId="ADAL" clId="{D46EC14F-9232-4E6F-8AFC-292DC7E4F326}" dt="2020-02-05T22:02:55.883" v="4200" actId="478"/>
          <ac:spMkLst>
            <pc:docMk/>
            <pc:sldMk cId="675869182" sldId="728"/>
            <ac:spMk id="11" creationId="{452CB44F-13D3-41FC-AFDF-2FFE54D58D33}"/>
          </ac:spMkLst>
        </pc:spChg>
        <pc:picChg chg="del">
          <ac:chgData name="Ana Tisov" userId="577c701f-9be0-42ea-aa82-3186631d5a9b" providerId="ADAL" clId="{D46EC14F-9232-4E6F-8AFC-292DC7E4F326}" dt="2020-02-05T22:01:53.720" v="4179" actId="478"/>
          <ac:picMkLst>
            <pc:docMk/>
            <pc:sldMk cId="675869182" sldId="728"/>
            <ac:picMk id="7" creationId="{E6B22DC6-FAC2-464A-AA14-5AEB6733D607}"/>
          </ac:picMkLst>
        </pc:picChg>
        <pc:picChg chg="del">
          <ac:chgData name="Ana Tisov" userId="577c701f-9be0-42ea-aa82-3186631d5a9b" providerId="ADAL" clId="{D46EC14F-9232-4E6F-8AFC-292DC7E4F326}" dt="2020-02-05T22:01:55.151" v="4180" actId="478"/>
          <ac:picMkLst>
            <pc:docMk/>
            <pc:sldMk cId="675869182" sldId="728"/>
            <ac:picMk id="8" creationId="{C69A154C-5B81-4B04-9563-CD4D4582CB0F}"/>
          </ac:picMkLst>
        </pc:picChg>
        <pc:picChg chg="del">
          <ac:chgData name="Ana Tisov" userId="577c701f-9be0-42ea-aa82-3186631d5a9b" providerId="ADAL" clId="{D46EC14F-9232-4E6F-8AFC-292DC7E4F326}" dt="2020-02-05T22:02:03.431" v="4193" actId="478"/>
          <ac:picMkLst>
            <pc:docMk/>
            <pc:sldMk cId="675869182" sldId="728"/>
            <ac:picMk id="9" creationId="{1B1BF031-7259-4247-974F-00DAA6C3375F}"/>
          </ac:picMkLst>
        </pc:picChg>
        <pc:picChg chg="del">
          <ac:chgData name="Ana Tisov" userId="577c701f-9be0-42ea-aa82-3186631d5a9b" providerId="ADAL" clId="{D46EC14F-9232-4E6F-8AFC-292DC7E4F326}" dt="2020-02-05T22:02:04.177" v="4194" actId="478"/>
          <ac:picMkLst>
            <pc:docMk/>
            <pc:sldMk cId="675869182" sldId="728"/>
            <ac:picMk id="10" creationId="{26757A5E-CDE6-448C-9C87-4861768375DF}"/>
          </ac:picMkLst>
        </pc:picChg>
      </pc:sldChg>
      <pc:sldChg chg="addSp add modTransition">
        <pc:chgData name="Ana Tisov" userId="577c701f-9be0-42ea-aa82-3186631d5a9b" providerId="ADAL" clId="{D46EC14F-9232-4E6F-8AFC-292DC7E4F326}" dt="2020-02-06T07:06:20.037" v="4475"/>
        <pc:sldMkLst>
          <pc:docMk/>
          <pc:sldMk cId="1350536528" sldId="728"/>
        </pc:sldMkLst>
        <pc:spChg chg="add">
          <ac:chgData name="Ana Tisov" userId="577c701f-9be0-42ea-aa82-3186631d5a9b" providerId="ADAL" clId="{D46EC14F-9232-4E6F-8AFC-292DC7E4F326}" dt="2020-02-06T06:59:47.020" v="4401"/>
          <ac:spMkLst>
            <pc:docMk/>
            <pc:sldMk cId="1350536528" sldId="728"/>
            <ac:spMk id="9" creationId="{C06ACB39-DC24-4506-9CA9-2E0048CD4F3D}"/>
          </ac:spMkLst>
        </pc:spChg>
      </pc:sldChg>
      <pc:sldChg chg="add del">
        <pc:chgData name="Ana Tisov" userId="577c701f-9be0-42ea-aa82-3186631d5a9b" providerId="ADAL" clId="{D46EC14F-9232-4E6F-8AFC-292DC7E4F326}" dt="2020-02-06T06:59:09.036" v="4388"/>
        <pc:sldMkLst>
          <pc:docMk/>
          <pc:sldMk cId="1620978133" sldId="728"/>
        </pc:sldMkLst>
      </pc:sldChg>
      <pc:sldMasterChg chg="modTransition delSldLayout modSldLayout">
        <pc:chgData name="Ana Tisov" userId="577c701f-9be0-42ea-aa82-3186631d5a9b" providerId="ADAL" clId="{D46EC14F-9232-4E6F-8AFC-292DC7E4F326}" dt="2020-02-05T17:09:45.240" v="806" actId="2696"/>
        <pc:sldMasterMkLst>
          <pc:docMk/>
          <pc:sldMasterMk cId="1663735056" sldId="2147483648"/>
        </pc:sldMasterMkLst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565950646" sldId="2147483649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163465754" sldId="2147483650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933333677" sldId="2147483651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4292541552" sldId="2147483652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2324786261" sldId="2147483653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3643990836" sldId="2147483654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3591844606" sldId="2147483655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3187463102" sldId="2147483656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1060015235" sldId="2147483657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2435457233" sldId="2147483658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2359619171" sldId="2147483659"/>
          </pc:sldLayoutMkLst>
        </pc:sldLayoutChg>
        <pc:sldLayoutChg chg="del modTransition">
          <pc:chgData name="Ana Tisov" userId="577c701f-9be0-42ea-aa82-3186631d5a9b" providerId="ADAL" clId="{D46EC14F-9232-4E6F-8AFC-292DC7E4F326}" dt="2020-02-05T17:09:45.240" v="806" actId="2696"/>
          <pc:sldLayoutMkLst>
            <pc:docMk/>
            <pc:sldMasterMk cId="1663735056" sldId="2147483648"/>
            <pc:sldLayoutMk cId="713727411" sldId="2147483660"/>
          </pc:sldLayoutMkLst>
        </pc:sldLayoutChg>
        <pc:sldLayoutChg chg="modTransition">
          <pc:chgData name="Ana Tisov" userId="577c701f-9be0-42ea-aa82-3186631d5a9b" providerId="ADAL" clId="{D46EC14F-9232-4E6F-8AFC-292DC7E4F326}" dt="2020-02-05T17:03:03.704" v="767"/>
          <pc:sldLayoutMkLst>
            <pc:docMk/>
            <pc:sldMasterMk cId="1663735056" sldId="2147483648"/>
            <pc:sldLayoutMk cId="466193987" sldId="2147483661"/>
          </pc:sldLayoutMkLst>
        </pc:sldLayoutChg>
      </pc:sldMasterChg>
    </pc:docChg>
  </pc:docChgLst>
  <pc:docChgLst>
    <pc:chgData name="Ana Tisov" userId="577c701f-9be0-42ea-aa82-3186631d5a9b" providerId="ADAL" clId="{D03D11D5-304D-4ED0-A569-E73EB0208741}"/>
    <pc:docChg chg="undo redo custSel mod addSld delSld modSld sldOrd modMainMaster">
      <pc:chgData name="Ana Tisov" userId="577c701f-9be0-42ea-aa82-3186631d5a9b" providerId="ADAL" clId="{D03D11D5-304D-4ED0-A569-E73EB0208741}" dt="2019-11-14T07:33:32.631" v="2282"/>
      <pc:docMkLst>
        <pc:docMk/>
      </pc:docMkLst>
      <pc:sldChg chg="addSp delSp modSp ord">
        <pc:chgData name="Ana Tisov" userId="577c701f-9be0-42ea-aa82-3186631d5a9b" providerId="ADAL" clId="{D03D11D5-304D-4ED0-A569-E73EB0208741}" dt="2019-11-05T14:19:04.598" v="1176"/>
        <pc:sldMkLst>
          <pc:docMk/>
          <pc:sldMk cId="3311920020" sldId="256"/>
        </pc:sldMkLst>
        <pc:spChg chg="del">
          <ac:chgData name="Ana Tisov" userId="577c701f-9be0-42ea-aa82-3186631d5a9b" providerId="ADAL" clId="{D03D11D5-304D-4ED0-A569-E73EB0208741}" dt="2019-11-05T10:11:02.833" v="477" actId="478"/>
          <ac:spMkLst>
            <pc:docMk/>
            <pc:sldMk cId="3311920020" sldId="256"/>
            <ac:spMk id="2" creationId="{B5C2D5A4-92BE-4DCA-A4C9-CD77E57CB177}"/>
          </ac:spMkLst>
        </pc:spChg>
        <pc:spChg chg="del">
          <ac:chgData name="Ana Tisov" userId="577c701f-9be0-42ea-aa82-3186631d5a9b" providerId="ADAL" clId="{D03D11D5-304D-4ED0-A569-E73EB0208741}" dt="2019-11-05T10:11:11.789" v="480" actId="478"/>
          <ac:spMkLst>
            <pc:docMk/>
            <pc:sldMk cId="3311920020" sldId="256"/>
            <ac:spMk id="3" creationId="{05F030B9-5CEE-4FD2-984D-AFA451F2D101}"/>
          </ac:spMkLst>
        </pc:spChg>
        <pc:spChg chg="add mod">
          <ac:chgData name="Ana Tisov" userId="577c701f-9be0-42ea-aa82-3186631d5a9b" providerId="ADAL" clId="{D03D11D5-304D-4ED0-A569-E73EB0208741}" dt="2019-11-05T10:14:44.126" v="583" actId="14100"/>
          <ac:spMkLst>
            <pc:docMk/>
            <pc:sldMk cId="3311920020" sldId="256"/>
            <ac:spMk id="5" creationId="{5AD606DA-B1BC-42F0-887B-80F45DE4BB72}"/>
          </ac:spMkLst>
        </pc:spChg>
        <pc:spChg chg="add del">
          <ac:chgData name="Ana Tisov" userId="577c701f-9be0-42ea-aa82-3186631d5a9b" providerId="ADAL" clId="{D03D11D5-304D-4ED0-A569-E73EB0208741}" dt="2019-11-05T10:11:20.368" v="481" actId="478"/>
          <ac:spMkLst>
            <pc:docMk/>
            <pc:sldMk cId="3311920020" sldId="256"/>
            <ac:spMk id="6" creationId="{5636A1F8-C433-4790-B296-1CB9D1DFBE05}"/>
          </ac:spMkLst>
        </pc:spChg>
        <pc:spChg chg="add mod">
          <ac:chgData name="Ana Tisov" userId="577c701f-9be0-42ea-aa82-3186631d5a9b" providerId="ADAL" clId="{D03D11D5-304D-4ED0-A569-E73EB0208741}" dt="2019-11-05T10:14:41.974" v="582" actId="14100"/>
          <ac:spMkLst>
            <pc:docMk/>
            <pc:sldMk cId="3311920020" sldId="256"/>
            <ac:spMk id="8" creationId="{9AD161CA-33A8-42A3-97B8-190B5F0BAE90}"/>
          </ac:spMkLst>
        </pc:spChg>
        <pc:spChg chg="add mod">
          <ac:chgData name="Ana Tisov" userId="577c701f-9be0-42ea-aa82-3186631d5a9b" providerId="ADAL" clId="{D03D11D5-304D-4ED0-A569-E73EB0208741}" dt="2019-11-05T10:14:25.729" v="578" actId="1036"/>
          <ac:spMkLst>
            <pc:docMk/>
            <pc:sldMk cId="3311920020" sldId="256"/>
            <ac:spMk id="10" creationId="{04B4334D-1080-4A36-8944-97790F06DBF7}"/>
          </ac:spMkLst>
        </pc:spChg>
        <pc:spChg chg="add mod">
          <ac:chgData name="Ana Tisov" userId="577c701f-9be0-42ea-aa82-3186631d5a9b" providerId="ADAL" clId="{D03D11D5-304D-4ED0-A569-E73EB0208741}" dt="2019-11-05T10:14:34.937" v="581" actId="1035"/>
          <ac:spMkLst>
            <pc:docMk/>
            <pc:sldMk cId="3311920020" sldId="256"/>
            <ac:spMk id="11" creationId="{DF49B926-2BEA-4ED7-9318-94D4DD61D58B}"/>
          </ac:spMkLst>
        </pc:spChg>
        <pc:picChg chg="add">
          <ac:chgData name="Ana Tisov" userId="577c701f-9be0-42ea-aa82-3186631d5a9b" providerId="ADAL" clId="{D03D11D5-304D-4ED0-A569-E73EB0208741}" dt="2019-11-05T10:10:57.641" v="476"/>
          <ac:picMkLst>
            <pc:docMk/>
            <pc:sldMk cId="3311920020" sldId="256"/>
            <ac:picMk id="4" creationId="{EC714EC6-B8DF-4C4C-A1B3-CD711F62C314}"/>
          </ac:picMkLst>
        </pc:picChg>
        <pc:picChg chg="add">
          <ac:chgData name="Ana Tisov" userId="577c701f-9be0-42ea-aa82-3186631d5a9b" providerId="ADAL" clId="{D03D11D5-304D-4ED0-A569-E73EB0208741}" dt="2019-11-05T10:10:57.641" v="476"/>
          <ac:picMkLst>
            <pc:docMk/>
            <pc:sldMk cId="3311920020" sldId="256"/>
            <ac:picMk id="7" creationId="{1EDB6CD8-72C5-4404-B557-11E239AA4BA8}"/>
          </ac:picMkLst>
        </pc:picChg>
        <pc:picChg chg="add">
          <ac:chgData name="Ana Tisov" userId="577c701f-9be0-42ea-aa82-3186631d5a9b" providerId="ADAL" clId="{D03D11D5-304D-4ED0-A569-E73EB0208741}" dt="2019-11-05T10:10:57.641" v="476"/>
          <ac:picMkLst>
            <pc:docMk/>
            <pc:sldMk cId="3311920020" sldId="256"/>
            <ac:picMk id="9" creationId="{78945D75-4AD0-428C-AB8C-AC6E228715E1}"/>
          </ac:picMkLst>
        </pc:picChg>
        <pc:picChg chg="add mod">
          <ac:chgData name="Ana Tisov" userId="577c701f-9be0-42ea-aa82-3186631d5a9b" providerId="ADAL" clId="{D03D11D5-304D-4ED0-A569-E73EB0208741}" dt="2019-11-05T10:15:15.626" v="592" actId="1076"/>
          <ac:picMkLst>
            <pc:docMk/>
            <pc:sldMk cId="3311920020" sldId="256"/>
            <ac:picMk id="13" creationId="{19FB210C-725F-4784-9090-A02A595C9CDA}"/>
          </ac:picMkLst>
        </pc:picChg>
        <pc:picChg chg="del">
          <ac:chgData name="Ana Tisov" userId="577c701f-9be0-42ea-aa82-3186631d5a9b" providerId="ADAL" clId="{D03D11D5-304D-4ED0-A569-E73EB0208741}" dt="2019-11-05T14:19:04.598" v="1176"/>
          <ac:picMkLst>
            <pc:docMk/>
            <pc:sldMk cId="3311920020" sldId="256"/>
            <ac:picMk id="14" creationId="{3A10871E-AEEC-4521-BE90-93D5650A6471}"/>
          </ac:picMkLst>
        </pc:picChg>
      </pc:sldChg>
      <pc:sldChg chg="addSp delSp modSp">
        <pc:chgData name="Ana Tisov" userId="577c701f-9be0-42ea-aa82-3186631d5a9b" providerId="ADAL" clId="{D03D11D5-304D-4ED0-A569-E73EB0208741}" dt="2019-11-06T21:18:53.196" v="2023" actId="20577"/>
        <pc:sldMkLst>
          <pc:docMk/>
          <pc:sldMk cId="838755156" sldId="284"/>
        </pc:sldMkLst>
        <pc:spChg chg="mod">
          <ac:chgData name="Ana Tisov" userId="577c701f-9be0-42ea-aa82-3186631d5a9b" providerId="ADAL" clId="{D03D11D5-304D-4ED0-A569-E73EB0208741}" dt="2019-11-05T10:02:32.962" v="435" actId="14100"/>
          <ac:spMkLst>
            <pc:docMk/>
            <pc:sldMk cId="838755156" sldId="284"/>
            <ac:spMk id="2" creationId="{5F927C30-EB45-4B90-A786-712E21EE07CE}"/>
          </ac:spMkLst>
        </pc:spChg>
        <pc:spChg chg="del">
          <ac:chgData name="Ana Tisov" userId="577c701f-9be0-42ea-aa82-3186631d5a9b" providerId="ADAL" clId="{D03D11D5-304D-4ED0-A569-E73EB0208741}" dt="2019-11-05T09:45:09.302" v="132" actId="478"/>
          <ac:spMkLst>
            <pc:docMk/>
            <pc:sldMk cId="838755156" sldId="284"/>
            <ac:spMk id="3" creationId="{178C3581-3AB9-4C01-A2E3-9B168F055FFE}"/>
          </ac:spMkLst>
        </pc:spChg>
        <pc:spChg chg="add mod">
          <ac:chgData name="Ana Tisov" userId="577c701f-9be0-42ea-aa82-3186631d5a9b" providerId="ADAL" clId="{D03D11D5-304D-4ED0-A569-E73EB0208741}" dt="2019-11-06T21:18:53.196" v="2023" actId="20577"/>
          <ac:spMkLst>
            <pc:docMk/>
            <pc:sldMk cId="838755156" sldId="284"/>
            <ac:spMk id="4" creationId="{EA7EBE36-B0AC-422A-89C3-61C8E1910245}"/>
          </ac:spMkLst>
        </pc:spChg>
        <pc:spChg chg="del mod">
          <ac:chgData name="Ana Tisov" userId="577c701f-9be0-42ea-aa82-3186631d5a9b" providerId="ADAL" clId="{D03D11D5-304D-4ED0-A569-E73EB0208741}" dt="2019-11-05T10:02:36.054" v="436" actId="478"/>
          <ac:spMkLst>
            <pc:docMk/>
            <pc:sldMk cId="838755156" sldId="284"/>
            <ac:spMk id="5" creationId="{F84DF436-CB4D-4953-A4AA-79ED28759836}"/>
          </ac:spMkLst>
        </pc:spChg>
        <pc:spChg chg="mod">
          <ac:chgData name="Ana Tisov" userId="577c701f-9be0-42ea-aa82-3186631d5a9b" providerId="ADAL" clId="{D03D11D5-304D-4ED0-A569-E73EB0208741}" dt="2019-11-05T10:12:30.373" v="518" actId="1037"/>
          <ac:spMkLst>
            <pc:docMk/>
            <pc:sldMk cId="838755156" sldId="284"/>
            <ac:spMk id="13" creationId="{75388A11-C922-4175-9206-231F59D0A7EB}"/>
          </ac:spMkLst>
        </pc:spChg>
        <pc:spChg chg="add del">
          <ac:chgData name="Ana Tisov" userId="577c701f-9be0-42ea-aa82-3186631d5a9b" providerId="ADAL" clId="{D03D11D5-304D-4ED0-A569-E73EB0208741}" dt="2019-11-05T10:09:21.554" v="459"/>
          <ac:spMkLst>
            <pc:docMk/>
            <pc:sldMk cId="838755156" sldId="284"/>
            <ac:spMk id="15" creationId="{01747270-05E6-42CD-A5F7-DF1349B120CD}"/>
          </ac:spMkLst>
        </pc:spChg>
        <pc:spChg chg="add del">
          <ac:chgData name="Ana Tisov" userId="577c701f-9be0-42ea-aa82-3186631d5a9b" providerId="ADAL" clId="{D03D11D5-304D-4ED0-A569-E73EB0208741}" dt="2019-11-05T10:09:21.554" v="459"/>
          <ac:spMkLst>
            <pc:docMk/>
            <pc:sldMk cId="838755156" sldId="284"/>
            <ac:spMk id="16" creationId="{947ACC11-22C2-46B5-A6BC-45E399CF7849}"/>
          </ac:spMkLst>
        </pc:spChg>
        <pc:spChg chg="add del">
          <ac:chgData name="Ana Tisov" userId="577c701f-9be0-42ea-aa82-3186631d5a9b" providerId="ADAL" clId="{D03D11D5-304D-4ED0-A569-E73EB0208741}" dt="2019-11-05T10:09:21.554" v="459"/>
          <ac:spMkLst>
            <pc:docMk/>
            <pc:sldMk cId="838755156" sldId="284"/>
            <ac:spMk id="18" creationId="{D82F38F5-9FFD-4315-B5D0-43DA47E39E7A}"/>
          </ac:spMkLst>
        </pc:spChg>
        <pc:picChg chg="mod">
          <ac:chgData name="Ana Tisov" userId="577c701f-9be0-42ea-aa82-3186631d5a9b" providerId="ADAL" clId="{D03D11D5-304D-4ED0-A569-E73EB0208741}" dt="2019-11-05T09:52:57.531" v="431" actId="14100"/>
          <ac:picMkLst>
            <pc:docMk/>
            <pc:sldMk cId="838755156" sldId="284"/>
            <ac:picMk id="6" creationId="{E800B2D6-70A6-4BF9-92C2-18303436F9AC}"/>
          </ac:picMkLst>
        </pc:picChg>
        <pc:picChg chg="mod">
          <ac:chgData name="Ana Tisov" userId="577c701f-9be0-42ea-aa82-3186631d5a9b" providerId="ADAL" clId="{D03D11D5-304D-4ED0-A569-E73EB0208741}" dt="2019-11-05T09:45:35.369" v="140" actId="1076"/>
          <ac:picMkLst>
            <pc:docMk/>
            <pc:sldMk cId="838755156" sldId="284"/>
            <ac:picMk id="7" creationId="{3A052BB2-61B7-4F2E-AFFD-8A0E846FBD2F}"/>
          </ac:picMkLst>
        </pc:picChg>
        <pc:picChg chg="del">
          <ac:chgData name="Ana Tisov" userId="577c701f-9be0-42ea-aa82-3186631d5a9b" providerId="ADAL" clId="{D03D11D5-304D-4ED0-A569-E73EB0208741}" dt="2019-11-05T09:13:31.306" v="0" actId="478"/>
          <ac:picMkLst>
            <pc:docMk/>
            <pc:sldMk cId="838755156" sldId="284"/>
            <ac:picMk id="9" creationId="{7D0C273C-1297-4E9F-BC85-B32B10FC3A53}"/>
          </ac:picMkLst>
        </pc:picChg>
        <pc:picChg chg="del">
          <ac:chgData name="Ana Tisov" userId="577c701f-9be0-42ea-aa82-3186631d5a9b" providerId="ADAL" clId="{D03D11D5-304D-4ED0-A569-E73EB0208741}" dt="2019-11-05T09:13:31.745" v="1" actId="478"/>
          <ac:picMkLst>
            <pc:docMk/>
            <pc:sldMk cId="838755156" sldId="284"/>
            <ac:picMk id="10" creationId="{20261E95-E962-471A-8FB9-A611A36325E3}"/>
          </ac:picMkLst>
        </pc:picChg>
        <pc:picChg chg="add del mod">
          <ac:chgData name="Ana Tisov" userId="577c701f-9be0-42ea-aa82-3186631d5a9b" providerId="ADAL" clId="{D03D11D5-304D-4ED0-A569-E73EB0208741}" dt="2019-11-05T09:45:07.672" v="131" actId="478"/>
          <ac:picMkLst>
            <pc:docMk/>
            <pc:sldMk cId="838755156" sldId="284"/>
            <ac:picMk id="11" creationId="{CB653788-47FA-460F-AE22-31F8C591B53A}"/>
          </ac:picMkLst>
        </pc:picChg>
        <pc:picChg chg="del mod">
          <ac:chgData name="Ana Tisov" userId="577c701f-9be0-42ea-aa82-3186631d5a9b" providerId="ADAL" clId="{D03D11D5-304D-4ED0-A569-E73EB0208741}" dt="2019-11-05T10:12:37.117" v="519" actId="478"/>
          <ac:picMkLst>
            <pc:docMk/>
            <pc:sldMk cId="838755156" sldId="284"/>
            <ac:picMk id="12" creationId="{D6D9E57A-B8C8-40FB-ABCF-1224630F93E9}"/>
          </ac:picMkLst>
        </pc:picChg>
        <pc:picChg chg="add del">
          <ac:chgData name="Ana Tisov" userId="577c701f-9be0-42ea-aa82-3186631d5a9b" providerId="ADAL" clId="{D03D11D5-304D-4ED0-A569-E73EB0208741}" dt="2019-11-05T10:09:21.554" v="459"/>
          <ac:picMkLst>
            <pc:docMk/>
            <pc:sldMk cId="838755156" sldId="284"/>
            <ac:picMk id="14" creationId="{A0BD3BE9-D092-41E1-9692-20A1B04CFCB7}"/>
          </ac:picMkLst>
        </pc:picChg>
        <pc:picChg chg="add del">
          <ac:chgData name="Ana Tisov" userId="577c701f-9be0-42ea-aa82-3186631d5a9b" providerId="ADAL" clId="{D03D11D5-304D-4ED0-A569-E73EB0208741}" dt="2019-11-05T10:09:21.554" v="459"/>
          <ac:picMkLst>
            <pc:docMk/>
            <pc:sldMk cId="838755156" sldId="284"/>
            <ac:picMk id="17" creationId="{B9FB6D7C-3D66-4BCD-9F32-68BEE1FACB78}"/>
          </ac:picMkLst>
        </pc:picChg>
        <pc:picChg chg="add del">
          <ac:chgData name="Ana Tisov" userId="577c701f-9be0-42ea-aa82-3186631d5a9b" providerId="ADAL" clId="{D03D11D5-304D-4ED0-A569-E73EB0208741}" dt="2019-11-05T10:09:21.554" v="459"/>
          <ac:picMkLst>
            <pc:docMk/>
            <pc:sldMk cId="838755156" sldId="284"/>
            <ac:picMk id="19" creationId="{BF6E0178-8515-4691-A049-482D857473BD}"/>
          </ac:picMkLst>
        </pc:picChg>
        <pc:picChg chg="add mod">
          <ac:chgData name="Ana Tisov" userId="577c701f-9be0-42ea-aa82-3186631d5a9b" providerId="ADAL" clId="{D03D11D5-304D-4ED0-A569-E73EB0208741}" dt="2019-11-05T10:12:56.393" v="542" actId="1036"/>
          <ac:picMkLst>
            <pc:docMk/>
            <pc:sldMk cId="838755156" sldId="284"/>
            <ac:picMk id="20" creationId="{8C0BE094-CFA8-4838-B7D7-7B07B42D11CA}"/>
          </ac:picMkLst>
        </pc:picChg>
      </pc:sldChg>
      <pc:sldChg chg="delSp delDesignElem">
        <pc:chgData name="Ana Tisov" userId="577c701f-9be0-42ea-aa82-3186631d5a9b" providerId="ADAL" clId="{D03D11D5-304D-4ED0-A569-E73EB0208741}" dt="2019-11-05T10:09:43.172" v="464"/>
        <pc:sldMkLst>
          <pc:docMk/>
          <pc:sldMk cId="2835871283" sldId="285"/>
        </pc:sldMkLst>
        <pc:spChg chg="del">
          <ac:chgData name="Ana Tisov" userId="577c701f-9be0-42ea-aa82-3186631d5a9b" providerId="ADAL" clId="{D03D11D5-304D-4ED0-A569-E73EB0208741}" dt="2019-11-05T10:09:43.172" v="464"/>
          <ac:spMkLst>
            <pc:docMk/>
            <pc:sldMk cId="2835871283" sldId="285"/>
            <ac:spMk id="24" creationId="{0496ACED-9F6B-4CC5-A927-FB932E0FA259}"/>
          </ac:spMkLst>
        </pc:spChg>
      </pc:sldChg>
      <pc:sldChg chg="addSp delSp modSp add ord">
        <pc:chgData name="Ana Tisov" userId="577c701f-9be0-42ea-aa82-3186631d5a9b" providerId="ADAL" clId="{D03D11D5-304D-4ED0-A569-E73EB0208741}" dt="2019-11-05T11:03:48.195" v="1175"/>
        <pc:sldMkLst>
          <pc:docMk/>
          <pc:sldMk cId="4016020283" sldId="313"/>
        </pc:sldMkLst>
        <pc:spChg chg="del mod">
          <ac:chgData name="Ana Tisov" userId="577c701f-9be0-42ea-aa82-3186631d5a9b" providerId="ADAL" clId="{D03D11D5-304D-4ED0-A569-E73EB0208741}" dt="2019-11-05T10:15:36.473" v="599" actId="478"/>
          <ac:spMkLst>
            <pc:docMk/>
            <pc:sldMk cId="4016020283" sldId="313"/>
            <ac:spMk id="5" creationId="{5AD606DA-B1BC-42F0-887B-80F45DE4BB72}"/>
          </ac:spMkLst>
        </pc:spChg>
        <pc:spChg chg="del">
          <ac:chgData name="Ana Tisov" userId="577c701f-9be0-42ea-aa82-3186631d5a9b" providerId="ADAL" clId="{D03D11D5-304D-4ED0-A569-E73EB0208741}" dt="2019-11-05T10:15:35.430" v="597" actId="478"/>
          <ac:spMkLst>
            <pc:docMk/>
            <pc:sldMk cId="4016020283" sldId="313"/>
            <ac:spMk id="8" creationId="{9AD161CA-33A8-42A3-97B8-190B5F0BAE90}"/>
          </ac:spMkLst>
        </pc:spChg>
        <pc:spChg chg="del mod">
          <ac:chgData name="Ana Tisov" userId="577c701f-9be0-42ea-aa82-3186631d5a9b" providerId="ADAL" clId="{D03D11D5-304D-4ED0-A569-E73EB0208741}" dt="2019-11-05T10:15:34.296" v="596" actId="478"/>
          <ac:spMkLst>
            <pc:docMk/>
            <pc:sldMk cId="4016020283" sldId="313"/>
            <ac:spMk id="10" creationId="{04B4334D-1080-4A36-8944-97790F06DBF7}"/>
          </ac:spMkLst>
        </pc:spChg>
        <pc:spChg chg="del">
          <ac:chgData name="Ana Tisov" userId="577c701f-9be0-42ea-aa82-3186631d5a9b" providerId="ADAL" clId="{D03D11D5-304D-4ED0-A569-E73EB0208741}" dt="2019-11-05T10:15:37.783" v="600" actId="478"/>
          <ac:spMkLst>
            <pc:docMk/>
            <pc:sldMk cId="4016020283" sldId="313"/>
            <ac:spMk id="11" creationId="{DF49B926-2BEA-4ED7-9318-94D4DD61D58B}"/>
          </ac:spMkLst>
        </pc:spChg>
        <pc:grpChg chg="add">
          <ac:chgData name="Ana Tisov" userId="577c701f-9be0-42ea-aa82-3186631d5a9b" providerId="ADAL" clId="{D03D11D5-304D-4ED0-A569-E73EB0208741}" dt="2019-11-05T10:15:45.765" v="601"/>
          <ac:grpSpMkLst>
            <pc:docMk/>
            <pc:sldMk cId="4016020283" sldId="313"/>
            <ac:grpSpMk id="12" creationId="{38E62F2E-D55E-4829-A810-1EB6451DA9D9}"/>
          </ac:grpSpMkLst>
        </pc:grpChg>
        <pc:grpChg chg="add del mod">
          <ac:chgData name="Ana Tisov" userId="577c701f-9be0-42ea-aa82-3186631d5a9b" providerId="ADAL" clId="{D03D11D5-304D-4ED0-A569-E73EB0208741}" dt="2019-11-05T10:15:54.089" v="604"/>
          <ac:grpSpMkLst>
            <pc:docMk/>
            <pc:sldMk cId="4016020283" sldId="313"/>
            <ac:grpSpMk id="57" creationId="{75867C06-2701-4F0E-B09B-7AA6F685B3B2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58" creationId="{D8C039B1-F7DF-4524-871E-34F625121E48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60" creationId="{FE9D0D10-A3B5-4BBA-B018-B1FF66CB9FDF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61" creationId="{0B64E643-05FC-4682-A10C-F96948D06772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62" creationId="{62231A89-AFBD-4299-9F44-6FC2408C1090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67" creationId="{8EBE4188-BA39-4044-97E3-11F6650E2DAD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68" creationId="{E356C880-7ADE-4158-BAAC-40B5877B23A7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69" creationId="{176151B8-713E-408F-824A-B1C5C56FA5C0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71" creationId="{667013A0-B17B-4F2E-B40E-71A84521592D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73" creationId="{B6A5ADA3-94D5-4D1D-9C71-697835676D45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75" creationId="{6C17690A-397E-4FB4-A141-EDA9A5D2D760}"/>
          </ac:grpSpMkLst>
        </pc:grpChg>
        <pc:grpChg chg="mod">
          <ac:chgData name="Ana Tisov" userId="577c701f-9be0-42ea-aa82-3186631d5a9b" providerId="ADAL" clId="{D03D11D5-304D-4ED0-A569-E73EB0208741}" dt="2019-11-05T10:15:52.541" v="603"/>
          <ac:grpSpMkLst>
            <pc:docMk/>
            <pc:sldMk cId="4016020283" sldId="313"/>
            <ac:grpSpMk id="77" creationId="{22AC04AE-9B57-4DB1-BDA8-08E37503372F}"/>
          </ac:grpSpMkLst>
        </pc:grpChg>
        <pc:picChg chg="del">
          <ac:chgData name="Ana Tisov" userId="577c701f-9be0-42ea-aa82-3186631d5a9b" providerId="ADAL" clId="{D03D11D5-304D-4ED0-A569-E73EB0208741}" dt="2019-11-05T10:15:32.134" v="594" actId="478"/>
          <ac:picMkLst>
            <pc:docMk/>
            <pc:sldMk cId="4016020283" sldId="313"/>
            <ac:picMk id="4" creationId="{EC714EC6-B8DF-4C4C-A1B3-CD711F62C314}"/>
          </ac:picMkLst>
        </pc:picChg>
        <pc:picChg chg="add">
          <ac:chgData name="Ana Tisov" userId="577c701f-9be0-42ea-aa82-3186631d5a9b" providerId="ADAL" clId="{D03D11D5-304D-4ED0-A569-E73EB0208741}" dt="2019-11-05T10:15:45.765" v="601"/>
          <ac:picMkLst>
            <pc:docMk/>
            <pc:sldMk cId="4016020283" sldId="313"/>
            <ac:picMk id="56" creationId="{FC16212E-2A2B-4DDC-9B4F-2A7077FA5152}"/>
          </ac:picMkLst>
        </pc:picChg>
        <pc:picChg chg="add del">
          <ac:chgData name="Ana Tisov" userId="577c701f-9be0-42ea-aa82-3186631d5a9b" providerId="ADAL" clId="{D03D11D5-304D-4ED0-A569-E73EB0208741}" dt="2019-11-05T10:15:54.089" v="604"/>
          <ac:picMkLst>
            <pc:docMk/>
            <pc:sldMk cId="4016020283" sldId="313"/>
            <ac:picMk id="100" creationId="{738EF104-89FA-4711-9201-BD2380102572}"/>
          </ac:picMkLst>
        </pc:picChg>
      </pc:sldChg>
      <pc:sldChg chg="addSp delSp modSp add modAnim">
        <pc:chgData name="Ana Tisov" userId="577c701f-9be0-42ea-aa82-3186631d5a9b" providerId="ADAL" clId="{D03D11D5-304D-4ED0-A569-E73EB0208741}" dt="2019-11-06T21:13:43.141" v="1950"/>
        <pc:sldMkLst>
          <pc:docMk/>
          <pc:sldMk cId="406131069" sldId="314"/>
        </pc:sldMkLst>
        <pc:spChg chg="add mod">
          <ac:chgData name="Ana Tisov" userId="577c701f-9be0-42ea-aa82-3186631d5a9b" providerId="ADAL" clId="{D03D11D5-304D-4ED0-A569-E73EB0208741}" dt="2019-11-05T10:31:19.971" v="931" actId="1038"/>
          <ac:spMkLst>
            <pc:docMk/>
            <pc:sldMk cId="406131069" sldId="314"/>
            <ac:spMk id="2" creationId="{A55C6F1B-450C-49BD-8B9D-C1924F4906E7}"/>
          </ac:spMkLst>
        </pc:spChg>
        <pc:spChg chg="add mod">
          <ac:chgData name="Ana Tisov" userId="577c701f-9be0-42ea-aa82-3186631d5a9b" providerId="ADAL" clId="{D03D11D5-304D-4ED0-A569-E73EB0208741}" dt="2019-11-05T10:31:10.286" v="915" actId="1038"/>
          <ac:spMkLst>
            <pc:docMk/>
            <pc:sldMk cId="406131069" sldId="314"/>
            <ac:spMk id="73" creationId="{1091001C-BCA4-48E2-8396-19EC662626BA}"/>
          </ac:spMkLst>
        </pc:spChg>
        <pc:spChg chg="add mod">
          <ac:chgData name="Ana Tisov" userId="577c701f-9be0-42ea-aa82-3186631d5a9b" providerId="ADAL" clId="{D03D11D5-304D-4ED0-A569-E73EB0208741}" dt="2019-11-05T10:32:40.784" v="1172" actId="1038"/>
          <ac:spMkLst>
            <pc:docMk/>
            <pc:sldMk cId="406131069" sldId="314"/>
            <ac:spMk id="74" creationId="{C6F30B51-A694-42A1-8EFA-76A239D7CF25}"/>
          </ac:spMkLst>
        </pc:spChg>
        <pc:spChg chg="add mod">
          <ac:chgData name="Ana Tisov" userId="577c701f-9be0-42ea-aa82-3186631d5a9b" providerId="ADAL" clId="{D03D11D5-304D-4ED0-A569-E73EB0208741}" dt="2019-11-05T10:32:37.088" v="1171" actId="1037"/>
          <ac:spMkLst>
            <pc:docMk/>
            <pc:sldMk cId="406131069" sldId="314"/>
            <ac:spMk id="75" creationId="{0A498718-0D57-4818-96EE-BDD2BF87E820}"/>
          </ac:spMkLst>
        </pc:spChg>
        <pc:spChg chg="add mod">
          <ac:chgData name="Ana Tisov" userId="577c701f-9be0-42ea-aa82-3186631d5a9b" providerId="ADAL" clId="{D03D11D5-304D-4ED0-A569-E73EB0208741}" dt="2019-11-05T10:30:50.788" v="890" actId="1076"/>
          <ac:spMkLst>
            <pc:docMk/>
            <pc:sldMk cId="406131069" sldId="314"/>
            <ac:spMk id="76" creationId="{374FF7AF-1F4B-430A-864C-43325B5721C5}"/>
          </ac:spMkLst>
        </pc:spChg>
        <pc:spChg chg="add mod">
          <ac:chgData name="Ana Tisov" userId="577c701f-9be0-42ea-aa82-3186631d5a9b" providerId="ADAL" clId="{D03D11D5-304D-4ED0-A569-E73EB0208741}" dt="2019-11-05T10:32:29.839" v="1167" actId="1036"/>
          <ac:spMkLst>
            <pc:docMk/>
            <pc:sldMk cId="406131069" sldId="314"/>
            <ac:spMk id="77" creationId="{6C062749-5E27-4A13-A56A-6203E3DA7A84}"/>
          </ac:spMkLst>
        </pc:spChg>
        <pc:spChg chg="add mod">
          <ac:chgData name="Ana Tisov" userId="577c701f-9be0-42ea-aa82-3186631d5a9b" providerId="ADAL" clId="{D03D11D5-304D-4ED0-A569-E73EB0208741}" dt="2019-11-05T10:32:20.624" v="1155" actId="1038"/>
          <ac:spMkLst>
            <pc:docMk/>
            <pc:sldMk cId="406131069" sldId="314"/>
            <ac:spMk id="78" creationId="{48CAAFB4-E24F-457B-9B1F-E24980623173}"/>
          </ac:spMkLst>
        </pc:spChg>
        <pc:grpChg chg="del">
          <ac:chgData name="Ana Tisov" userId="577c701f-9be0-42ea-aa82-3186631d5a9b" providerId="ADAL" clId="{D03D11D5-304D-4ED0-A569-E73EB0208741}" dt="2019-11-05T10:15:58.862" v="607" actId="478"/>
          <ac:grpSpMkLst>
            <pc:docMk/>
            <pc:sldMk cId="406131069" sldId="314"/>
            <ac:grpSpMk id="12" creationId="{38E62F2E-D55E-4829-A810-1EB6451DA9D9}"/>
          </ac:grpSpMkLst>
        </pc:grpChg>
        <pc:picChg chg="del">
          <ac:chgData name="Ana Tisov" userId="577c701f-9be0-42ea-aa82-3186631d5a9b" providerId="ADAL" clId="{D03D11D5-304D-4ED0-A569-E73EB0208741}" dt="2019-11-05T10:15:57.815" v="606" actId="478"/>
          <ac:picMkLst>
            <pc:docMk/>
            <pc:sldMk cId="406131069" sldId="314"/>
            <ac:picMk id="56" creationId="{FC16212E-2A2B-4DDC-9B4F-2A7077FA5152}"/>
          </ac:picMkLst>
        </pc:picChg>
        <pc:picChg chg="add mod">
          <ac:chgData name="Ana Tisov" userId="577c701f-9be0-42ea-aa82-3186631d5a9b" providerId="ADAL" clId="{D03D11D5-304D-4ED0-A569-E73EB0208741}" dt="2019-11-05T10:29:38.940" v="836" actId="1076"/>
          <ac:picMkLst>
            <pc:docMk/>
            <pc:sldMk cId="406131069" sldId="314"/>
            <ac:picMk id="57" creationId="{8CF0AA37-A214-4659-B753-0078BFBDFB34}"/>
          </ac:picMkLst>
        </pc:picChg>
        <pc:picChg chg="add del">
          <ac:chgData name="Ana Tisov" userId="577c701f-9be0-42ea-aa82-3186631d5a9b" providerId="ADAL" clId="{D03D11D5-304D-4ED0-A569-E73EB0208741}" dt="2019-11-05T10:16:10.536" v="609" actId="478"/>
          <ac:picMkLst>
            <pc:docMk/>
            <pc:sldMk cId="406131069" sldId="314"/>
            <ac:picMk id="58" creationId="{726C26B5-8168-4FFD-906E-F85A7F7C93E0}"/>
          </ac:picMkLst>
        </pc:picChg>
        <pc:picChg chg="add">
          <ac:chgData name="Ana Tisov" userId="577c701f-9be0-42ea-aa82-3186631d5a9b" providerId="ADAL" clId="{D03D11D5-304D-4ED0-A569-E73EB0208741}" dt="2019-11-05T10:16:08.020" v="608"/>
          <ac:picMkLst>
            <pc:docMk/>
            <pc:sldMk cId="406131069" sldId="314"/>
            <ac:picMk id="59" creationId="{1C562F63-416C-4238-97D3-9EAABA6A1743}"/>
          </ac:picMkLst>
        </pc:picChg>
        <pc:picChg chg="add mod">
          <ac:chgData name="Ana Tisov" userId="577c701f-9be0-42ea-aa82-3186631d5a9b" providerId="ADAL" clId="{D03D11D5-304D-4ED0-A569-E73EB0208741}" dt="2019-11-05T10:16:23.316" v="610" actId="732"/>
          <ac:picMkLst>
            <pc:docMk/>
            <pc:sldMk cId="406131069" sldId="314"/>
            <ac:picMk id="60" creationId="{E35A5EE2-C07E-45D2-90BC-88FFAB9147A4}"/>
          </ac:picMkLst>
        </pc:picChg>
        <pc:picChg chg="add mod">
          <ac:chgData name="Ana Tisov" userId="577c701f-9be0-42ea-aa82-3186631d5a9b" providerId="ADAL" clId="{D03D11D5-304D-4ED0-A569-E73EB0208741}" dt="2019-11-05T10:30:34.806" v="877" actId="1076"/>
          <ac:picMkLst>
            <pc:docMk/>
            <pc:sldMk cId="406131069" sldId="314"/>
            <ac:picMk id="61" creationId="{A19931DA-E4C5-49B8-B2C1-1E39834EC5D5}"/>
          </ac:picMkLst>
        </pc:picChg>
        <pc:picChg chg="add mod">
          <ac:chgData name="Ana Tisov" userId="577c701f-9be0-42ea-aa82-3186631d5a9b" providerId="ADAL" clId="{D03D11D5-304D-4ED0-A569-E73EB0208741}" dt="2019-11-05T10:30:06.564" v="855" actId="1076"/>
          <ac:picMkLst>
            <pc:docMk/>
            <pc:sldMk cId="406131069" sldId="314"/>
            <ac:picMk id="65" creationId="{0A6BAB47-2DE4-4FD9-B793-C844DE326D5E}"/>
          </ac:picMkLst>
        </pc:picChg>
        <pc:picChg chg="add">
          <ac:chgData name="Ana Tisov" userId="577c701f-9be0-42ea-aa82-3186631d5a9b" providerId="ADAL" clId="{D03D11D5-304D-4ED0-A569-E73EB0208741}" dt="2019-11-05T10:16:08.020" v="608"/>
          <ac:picMkLst>
            <pc:docMk/>
            <pc:sldMk cId="406131069" sldId="314"/>
            <ac:picMk id="67" creationId="{B4E5919A-3D5C-4B0F-9E6D-C840AA34610D}"/>
          </ac:picMkLst>
        </pc:picChg>
        <pc:picChg chg="add mod modCrop">
          <ac:chgData name="Ana Tisov" userId="577c701f-9be0-42ea-aa82-3186631d5a9b" providerId="ADAL" clId="{D03D11D5-304D-4ED0-A569-E73EB0208741}" dt="2019-11-05T10:31:44.028" v="1026" actId="732"/>
          <ac:picMkLst>
            <pc:docMk/>
            <pc:sldMk cId="406131069" sldId="314"/>
            <ac:picMk id="69" creationId="{B48578F2-8D09-4097-B53C-F339253492E9}"/>
          </ac:picMkLst>
        </pc:picChg>
        <pc:picChg chg="add">
          <ac:chgData name="Ana Tisov" userId="577c701f-9be0-42ea-aa82-3186631d5a9b" providerId="ADAL" clId="{D03D11D5-304D-4ED0-A569-E73EB0208741}" dt="2019-11-05T10:16:08.020" v="608"/>
          <ac:picMkLst>
            <pc:docMk/>
            <pc:sldMk cId="406131069" sldId="314"/>
            <ac:picMk id="71" creationId="{D8462049-D020-4583-8974-6F0A0ADA5966}"/>
          </ac:picMkLst>
        </pc:picChg>
        <pc:cxnChg chg="add">
          <ac:chgData name="Ana Tisov" userId="577c701f-9be0-42ea-aa82-3186631d5a9b" providerId="ADAL" clId="{D03D11D5-304D-4ED0-A569-E73EB0208741}" dt="2019-11-05T10:16:08.020" v="608"/>
          <ac:cxnSpMkLst>
            <pc:docMk/>
            <pc:sldMk cId="406131069" sldId="314"/>
            <ac:cxnSpMk id="62" creationId="{AA48BD58-0BA7-4D29-9FA9-3C28B9A7F50B}"/>
          </ac:cxnSpMkLst>
        </pc:cxnChg>
        <pc:cxnChg chg="add">
          <ac:chgData name="Ana Tisov" userId="577c701f-9be0-42ea-aa82-3186631d5a9b" providerId="ADAL" clId="{D03D11D5-304D-4ED0-A569-E73EB0208741}" dt="2019-11-05T10:16:08.020" v="608"/>
          <ac:cxnSpMkLst>
            <pc:docMk/>
            <pc:sldMk cId="406131069" sldId="314"/>
            <ac:cxnSpMk id="63" creationId="{1F49920F-0013-4305-8346-65E37DBFE3F7}"/>
          </ac:cxnSpMkLst>
        </pc:cxnChg>
        <pc:cxnChg chg="add mod">
          <ac:chgData name="Ana Tisov" userId="577c701f-9be0-42ea-aa82-3186631d5a9b" providerId="ADAL" clId="{D03D11D5-304D-4ED0-A569-E73EB0208741}" dt="2019-11-05T10:30:34.806" v="877" actId="1076"/>
          <ac:cxnSpMkLst>
            <pc:docMk/>
            <pc:sldMk cId="406131069" sldId="314"/>
            <ac:cxnSpMk id="64" creationId="{67558165-C603-410A-947E-26E768487E77}"/>
          </ac:cxnSpMkLst>
        </pc:cxnChg>
        <pc:cxnChg chg="add mod">
          <ac:chgData name="Ana Tisov" userId="577c701f-9be0-42ea-aa82-3186631d5a9b" providerId="ADAL" clId="{D03D11D5-304D-4ED0-A569-E73EB0208741}" dt="2019-11-05T10:30:06.564" v="855" actId="1076"/>
          <ac:cxnSpMkLst>
            <pc:docMk/>
            <pc:sldMk cId="406131069" sldId="314"/>
            <ac:cxnSpMk id="66" creationId="{94D73E11-AE26-4B9A-AB40-4C692289726A}"/>
          </ac:cxnSpMkLst>
        </pc:cxnChg>
        <pc:cxnChg chg="add">
          <ac:chgData name="Ana Tisov" userId="577c701f-9be0-42ea-aa82-3186631d5a9b" providerId="ADAL" clId="{D03D11D5-304D-4ED0-A569-E73EB0208741}" dt="2019-11-05T10:16:08.020" v="608"/>
          <ac:cxnSpMkLst>
            <pc:docMk/>
            <pc:sldMk cId="406131069" sldId="314"/>
            <ac:cxnSpMk id="68" creationId="{05939B6F-52E9-4632-9837-62ABD5CB4BCF}"/>
          </ac:cxnSpMkLst>
        </pc:cxnChg>
        <pc:cxnChg chg="add mod">
          <ac:chgData name="Ana Tisov" userId="577c701f-9be0-42ea-aa82-3186631d5a9b" providerId="ADAL" clId="{D03D11D5-304D-4ED0-A569-E73EB0208741}" dt="2019-11-05T10:31:44.028" v="1026" actId="732"/>
          <ac:cxnSpMkLst>
            <pc:docMk/>
            <pc:sldMk cId="406131069" sldId="314"/>
            <ac:cxnSpMk id="70" creationId="{F25893E3-505E-4370-B663-D1EDCB2DCD7C}"/>
          </ac:cxnSpMkLst>
        </pc:cxnChg>
        <pc:cxnChg chg="add">
          <ac:chgData name="Ana Tisov" userId="577c701f-9be0-42ea-aa82-3186631d5a9b" providerId="ADAL" clId="{D03D11D5-304D-4ED0-A569-E73EB0208741}" dt="2019-11-05T10:16:08.020" v="608"/>
          <ac:cxnSpMkLst>
            <pc:docMk/>
            <pc:sldMk cId="406131069" sldId="314"/>
            <ac:cxnSpMk id="72" creationId="{33655C7E-D39A-4716-A592-A2BFF37735F2}"/>
          </ac:cxnSpMkLst>
        </pc:cxnChg>
      </pc:sldChg>
      <pc:sldChg chg="addSp delSp modSp add ord modAnim">
        <pc:chgData name="Ana Tisov" userId="577c701f-9be0-42ea-aa82-3186631d5a9b" providerId="ADAL" clId="{D03D11D5-304D-4ED0-A569-E73EB0208741}" dt="2019-11-05T15:40:28.332" v="1670" actId="20577"/>
        <pc:sldMkLst>
          <pc:docMk/>
          <pc:sldMk cId="3359034399" sldId="315"/>
        </pc:sldMkLst>
        <pc:spChg chg="add del mod">
          <ac:chgData name="Ana Tisov" userId="577c701f-9be0-42ea-aa82-3186631d5a9b" providerId="ADAL" clId="{D03D11D5-304D-4ED0-A569-E73EB0208741}" dt="2019-11-05T10:21:58.298" v="701" actId="478"/>
          <ac:spMkLst>
            <pc:docMk/>
            <pc:sldMk cId="3359034399" sldId="315"/>
            <ac:spMk id="57" creationId="{DCA6F75B-EF8E-4B41-8480-9A876634FB4B}"/>
          </ac:spMkLst>
        </pc:spChg>
        <pc:spChg chg="add del mod">
          <ac:chgData name="Ana Tisov" userId="577c701f-9be0-42ea-aa82-3186631d5a9b" providerId="ADAL" clId="{D03D11D5-304D-4ED0-A569-E73EB0208741}" dt="2019-11-05T10:21:56.184" v="700" actId="478"/>
          <ac:spMkLst>
            <pc:docMk/>
            <pc:sldMk cId="3359034399" sldId="315"/>
            <ac:spMk id="58" creationId="{A77AC831-56EF-4E0D-BF18-86CCBD61B5ED}"/>
          </ac:spMkLst>
        </pc:spChg>
        <pc:spChg chg="add del">
          <ac:chgData name="Ana Tisov" userId="577c701f-9be0-42ea-aa82-3186631d5a9b" providerId="ADAL" clId="{D03D11D5-304D-4ED0-A569-E73EB0208741}" dt="2019-11-05T10:21:58.298" v="701" actId="478"/>
          <ac:spMkLst>
            <pc:docMk/>
            <pc:sldMk cId="3359034399" sldId="315"/>
            <ac:spMk id="61" creationId="{31943318-455B-4A4C-A403-6568DC36399F}"/>
          </ac:spMkLst>
        </pc:spChg>
        <pc:spChg chg="add mod">
          <ac:chgData name="Ana Tisov" userId="577c701f-9be0-42ea-aa82-3186631d5a9b" providerId="ADAL" clId="{D03D11D5-304D-4ED0-A569-E73EB0208741}" dt="2019-11-05T11:03:41.040" v="1174" actId="20577"/>
          <ac:spMkLst>
            <pc:docMk/>
            <pc:sldMk cId="3359034399" sldId="315"/>
            <ac:spMk id="71" creationId="{11B91E28-6CFB-49D6-86D4-3D4FCB4CBC59}"/>
          </ac:spMkLst>
        </pc:spChg>
        <pc:spChg chg="add mod">
          <ac:chgData name="Ana Tisov" userId="577c701f-9be0-42ea-aa82-3186631d5a9b" providerId="ADAL" clId="{D03D11D5-304D-4ED0-A569-E73EB0208741}" dt="2019-11-05T15:40:28.332" v="1670" actId="20577"/>
          <ac:spMkLst>
            <pc:docMk/>
            <pc:sldMk cId="3359034399" sldId="315"/>
            <ac:spMk id="82" creationId="{8DBD7BFE-B763-4C3A-A8BC-5DC88464F673}"/>
          </ac:spMkLst>
        </pc:spChg>
        <pc:grpChg chg="del">
          <ac:chgData name="Ana Tisov" userId="577c701f-9be0-42ea-aa82-3186631d5a9b" providerId="ADAL" clId="{D03D11D5-304D-4ED0-A569-E73EB0208741}" dt="2019-11-05T10:16:36.382" v="614" actId="478"/>
          <ac:grpSpMkLst>
            <pc:docMk/>
            <pc:sldMk cId="3359034399" sldId="315"/>
            <ac:grpSpMk id="12" creationId="{38E62F2E-D55E-4829-A810-1EB6451DA9D9}"/>
          </ac:grpSpMkLst>
        </pc:grpChg>
        <pc:grpChg chg="add del">
          <ac:chgData name="Ana Tisov" userId="577c701f-9be0-42ea-aa82-3186631d5a9b" providerId="ADAL" clId="{D03D11D5-304D-4ED0-A569-E73EB0208741}" dt="2019-11-05T10:21:58.298" v="701" actId="478"/>
          <ac:grpSpMkLst>
            <pc:docMk/>
            <pc:sldMk cId="3359034399" sldId="315"/>
            <ac:grpSpMk id="63" creationId="{13FEDD65-093B-4EA5-9FBD-2C881CE900B3}"/>
          </ac:grpSpMkLst>
        </pc:grpChg>
        <pc:grpChg chg="add">
          <ac:chgData name="Ana Tisov" userId="577c701f-9be0-42ea-aa82-3186631d5a9b" providerId="ADAL" clId="{D03D11D5-304D-4ED0-A569-E73EB0208741}" dt="2019-11-05T10:22:22.038" v="704"/>
          <ac:grpSpMkLst>
            <pc:docMk/>
            <pc:sldMk cId="3359034399" sldId="315"/>
            <ac:grpSpMk id="72" creationId="{70EA42F3-9FC6-452A-8041-476407354F57}"/>
          </ac:grpSpMkLst>
        </pc:grpChg>
        <pc:picChg chg="del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7" creationId="{1EDB6CD8-72C5-4404-B557-11E239AA4BA8}"/>
          </ac:picMkLst>
        </pc:picChg>
        <pc:picChg chg="del mod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9" creationId="{78945D75-4AD0-428C-AB8C-AC6E228715E1}"/>
          </ac:picMkLst>
        </pc:picChg>
        <pc:picChg chg="del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13" creationId="{19FB210C-725F-4784-9090-A02A595C9CDA}"/>
          </ac:picMkLst>
        </pc:picChg>
        <pc:picChg chg="del">
          <ac:chgData name="Ana Tisov" userId="577c701f-9be0-42ea-aa82-3186631d5a9b" providerId="ADAL" clId="{D03D11D5-304D-4ED0-A569-E73EB0208741}" dt="2019-11-05T10:16:36.382" v="614" actId="478"/>
          <ac:picMkLst>
            <pc:docMk/>
            <pc:sldMk cId="3359034399" sldId="315"/>
            <ac:picMk id="56" creationId="{FC16212E-2A2B-4DDC-9B4F-2A7077FA5152}"/>
          </ac:picMkLst>
        </pc:picChg>
        <pc:picChg chg="add del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59" creationId="{7F309529-A144-43E4-BD0D-D7F0EE7D3264}"/>
          </ac:picMkLst>
        </pc:picChg>
        <pc:picChg chg="add del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60" creationId="{C1D02AB6-AA8F-4D75-B522-4EFF4A28F989}"/>
          </ac:picMkLst>
        </pc:picChg>
        <pc:picChg chg="add del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62" creationId="{1F98A9DA-CFB5-4CCF-9CC5-B4C964AE3CE0}"/>
          </ac:picMkLst>
        </pc:picChg>
        <pc:picChg chg="add del mod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68" creationId="{94F4CD14-6589-4B95-B226-B60998672BCC}"/>
          </ac:picMkLst>
        </pc:picChg>
        <pc:picChg chg="add del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69" creationId="{4710BAD0-36E9-49CD-8DEB-B20BCCCD23C2}"/>
          </ac:picMkLst>
        </pc:picChg>
        <pc:picChg chg="add del">
          <ac:chgData name="Ana Tisov" userId="577c701f-9be0-42ea-aa82-3186631d5a9b" providerId="ADAL" clId="{D03D11D5-304D-4ED0-A569-E73EB0208741}" dt="2019-11-05T10:21:58.298" v="701" actId="478"/>
          <ac:picMkLst>
            <pc:docMk/>
            <pc:sldMk cId="3359034399" sldId="315"/>
            <ac:picMk id="70" creationId="{304A96DA-F9E6-4289-A389-E30B6F720CDC}"/>
          </ac:picMkLst>
        </pc:picChg>
        <pc:picChg chg="add">
          <ac:chgData name="Ana Tisov" userId="577c701f-9be0-42ea-aa82-3186631d5a9b" providerId="ADAL" clId="{D03D11D5-304D-4ED0-A569-E73EB0208741}" dt="2019-11-05T10:22:32.533" v="705"/>
          <ac:picMkLst>
            <pc:docMk/>
            <pc:sldMk cId="3359034399" sldId="315"/>
            <ac:picMk id="79" creationId="{ABFBA23F-5D6F-4A2B-81BB-A8728A0459E4}"/>
          </ac:picMkLst>
        </pc:picChg>
        <pc:picChg chg="add">
          <ac:chgData name="Ana Tisov" userId="577c701f-9be0-42ea-aa82-3186631d5a9b" providerId="ADAL" clId="{D03D11D5-304D-4ED0-A569-E73EB0208741}" dt="2019-11-05T10:22:32.533" v="705"/>
          <ac:picMkLst>
            <pc:docMk/>
            <pc:sldMk cId="3359034399" sldId="315"/>
            <ac:picMk id="80" creationId="{085262A6-946C-4CBB-AC54-3DA131142886}"/>
          </ac:picMkLst>
        </pc:picChg>
        <pc:picChg chg="add">
          <ac:chgData name="Ana Tisov" userId="577c701f-9be0-42ea-aa82-3186631d5a9b" providerId="ADAL" clId="{D03D11D5-304D-4ED0-A569-E73EB0208741}" dt="2019-11-05T10:22:32.533" v="705"/>
          <ac:picMkLst>
            <pc:docMk/>
            <pc:sldMk cId="3359034399" sldId="315"/>
            <ac:picMk id="81" creationId="{877D27AA-7C15-492D-9896-96B58D2BE435}"/>
          </ac:picMkLst>
        </pc:picChg>
      </pc:sldChg>
      <pc:sldChg chg="addSp modSp add">
        <pc:chgData name="Ana Tisov" userId="577c701f-9be0-42ea-aa82-3186631d5a9b" providerId="ADAL" clId="{D03D11D5-304D-4ED0-A569-E73EB0208741}" dt="2019-11-05T10:29:03.441" v="833" actId="1076"/>
        <pc:sldMkLst>
          <pc:docMk/>
          <pc:sldMk cId="115596037" sldId="316"/>
        </pc:sldMkLst>
        <pc:spChg chg="add mod">
          <ac:chgData name="Ana Tisov" userId="577c701f-9be0-42ea-aa82-3186631d5a9b" providerId="ADAL" clId="{D03D11D5-304D-4ED0-A569-E73EB0208741}" dt="2019-11-05T10:28:43.305" v="822" actId="1076"/>
          <ac:spMkLst>
            <pc:docMk/>
            <pc:sldMk cId="115596037" sldId="316"/>
            <ac:spMk id="2" creationId="{67931DD5-60BC-453F-8A68-EA72591C8185}"/>
          </ac:spMkLst>
        </pc:spChg>
        <pc:spChg chg="mod">
          <ac:chgData name="Ana Tisov" userId="577c701f-9be0-42ea-aa82-3186631d5a9b" providerId="ADAL" clId="{D03D11D5-304D-4ED0-A569-E73EB0208741}" dt="2019-11-05T10:28:52.068" v="826" actId="1076"/>
          <ac:spMkLst>
            <pc:docMk/>
            <pc:sldMk cId="115596037" sldId="316"/>
            <ac:spMk id="61" creationId="{31943318-455B-4A4C-A403-6568DC36399F}"/>
          </ac:spMkLst>
        </pc:spChg>
        <pc:picChg chg="mod">
          <ac:chgData name="Ana Tisov" userId="577c701f-9be0-42ea-aa82-3186631d5a9b" providerId="ADAL" clId="{D03D11D5-304D-4ED0-A569-E73EB0208741}" dt="2019-11-05T10:28:57.308" v="829" actId="1076"/>
          <ac:picMkLst>
            <pc:docMk/>
            <pc:sldMk cId="115596037" sldId="316"/>
            <ac:picMk id="9" creationId="{78945D75-4AD0-428C-AB8C-AC6E228715E1}"/>
          </ac:picMkLst>
        </pc:picChg>
        <pc:picChg chg="mod">
          <ac:chgData name="Ana Tisov" userId="577c701f-9be0-42ea-aa82-3186631d5a9b" providerId="ADAL" clId="{D03D11D5-304D-4ED0-A569-E73EB0208741}" dt="2019-11-05T10:29:03.441" v="833" actId="1076"/>
          <ac:picMkLst>
            <pc:docMk/>
            <pc:sldMk cId="115596037" sldId="316"/>
            <ac:picMk id="60" creationId="{C1D02AB6-AA8F-4D75-B522-4EFF4A28F989}"/>
          </ac:picMkLst>
        </pc:picChg>
        <pc:picChg chg="mod">
          <ac:chgData name="Ana Tisov" userId="577c701f-9be0-42ea-aa82-3186631d5a9b" providerId="ADAL" clId="{D03D11D5-304D-4ED0-A569-E73EB0208741}" dt="2019-11-05T10:28:53.140" v="827" actId="1076"/>
          <ac:picMkLst>
            <pc:docMk/>
            <pc:sldMk cId="115596037" sldId="316"/>
            <ac:picMk id="62" creationId="{1F98A9DA-CFB5-4CCF-9CC5-B4C964AE3CE0}"/>
          </ac:picMkLst>
        </pc:picChg>
        <pc:picChg chg="mod">
          <ac:chgData name="Ana Tisov" userId="577c701f-9be0-42ea-aa82-3186631d5a9b" providerId="ADAL" clId="{D03D11D5-304D-4ED0-A569-E73EB0208741}" dt="2019-11-05T10:28:45.220" v="823" actId="1076"/>
          <ac:picMkLst>
            <pc:docMk/>
            <pc:sldMk cId="115596037" sldId="316"/>
            <ac:picMk id="68" creationId="{94F4CD14-6589-4B95-B226-B60998672BCC}"/>
          </ac:picMkLst>
        </pc:picChg>
        <pc:picChg chg="mod">
          <ac:chgData name="Ana Tisov" userId="577c701f-9be0-42ea-aa82-3186631d5a9b" providerId="ADAL" clId="{D03D11D5-304D-4ED0-A569-E73EB0208741}" dt="2019-11-05T10:29:01.407" v="832" actId="1076"/>
          <ac:picMkLst>
            <pc:docMk/>
            <pc:sldMk cId="115596037" sldId="316"/>
            <ac:picMk id="70" creationId="{304A96DA-F9E6-4289-A389-E30B6F720CDC}"/>
          </ac:picMkLst>
        </pc:picChg>
      </pc:sldChg>
      <pc:sldChg chg="addSp delSp modSp add ord">
        <pc:chgData name="Ana Tisov" userId="577c701f-9be0-42ea-aa82-3186631d5a9b" providerId="ADAL" clId="{D03D11D5-304D-4ED0-A569-E73EB0208741}" dt="2019-11-05T15:25:09.775" v="1286"/>
        <pc:sldMkLst>
          <pc:docMk/>
          <pc:sldMk cId="2358881607" sldId="318"/>
        </pc:sldMkLst>
        <pc:spChg chg="add del">
          <ac:chgData name="Ana Tisov" userId="577c701f-9be0-42ea-aa82-3186631d5a9b" providerId="ADAL" clId="{D03D11D5-304D-4ED0-A569-E73EB0208741}" dt="2019-11-05T14:31:44.193" v="1228" actId="478"/>
          <ac:spMkLst>
            <pc:docMk/>
            <pc:sldMk cId="2358881607" sldId="318"/>
            <ac:spMk id="9" creationId="{15C19DC8-6C27-49AF-9D4A-7300A08084C2}"/>
          </ac:spMkLst>
        </pc:spChg>
        <pc:spChg chg="del mod">
          <ac:chgData name="Ana Tisov" userId="577c701f-9be0-42ea-aa82-3186631d5a9b" providerId="ADAL" clId="{D03D11D5-304D-4ED0-A569-E73EB0208741}" dt="2019-11-05T14:24:08.619" v="1226" actId="478"/>
          <ac:spMkLst>
            <pc:docMk/>
            <pc:sldMk cId="2358881607" sldId="318"/>
            <ac:spMk id="18" creationId="{E7C8C7B9-CFFE-4467-893D-AC8966247A22}"/>
          </ac:spMkLst>
        </pc:spChg>
        <pc:spChg chg="del">
          <ac:chgData name="Ana Tisov" userId="577c701f-9be0-42ea-aa82-3186631d5a9b" providerId="ADAL" clId="{D03D11D5-304D-4ED0-A569-E73EB0208741}" dt="2019-11-05T14:31:45.392" v="1229" actId="478"/>
          <ac:spMkLst>
            <pc:docMk/>
            <pc:sldMk cId="2358881607" sldId="318"/>
            <ac:spMk id="19" creationId="{CE91FBC4-B824-4B2B-ACA2-76E3A11B974E}"/>
          </ac:spMkLst>
        </pc:spChg>
        <pc:picChg chg="add mod">
          <ac:chgData name="Ana Tisov" userId="577c701f-9be0-42ea-aa82-3186631d5a9b" providerId="ADAL" clId="{D03D11D5-304D-4ED0-A569-E73EB0208741}" dt="2019-11-05T14:33:14.496" v="1281" actId="732"/>
          <ac:picMkLst>
            <pc:docMk/>
            <pc:sldMk cId="2358881607" sldId="318"/>
            <ac:picMk id="10" creationId="{A03961BF-04D2-445C-8126-2D36BB0E5C08}"/>
          </ac:picMkLst>
        </pc:picChg>
        <pc:picChg chg="add mod">
          <ac:chgData name="Ana Tisov" userId="577c701f-9be0-42ea-aa82-3186631d5a9b" providerId="ADAL" clId="{D03D11D5-304D-4ED0-A569-E73EB0208741}" dt="2019-11-05T14:33:02.841" v="1277" actId="166"/>
          <ac:picMkLst>
            <pc:docMk/>
            <pc:sldMk cId="2358881607" sldId="318"/>
            <ac:picMk id="11" creationId="{DA1ACDFE-942F-47A2-AA6A-2EF0C42DFC95}"/>
          </ac:picMkLst>
        </pc:picChg>
        <pc:picChg chg="add mod">
          <ac:chgData name="Ana Tisov" userId="577c701f-9be0-42ea-aa82-3186631d5a9b" providerId="ADAL" clId="{D03D11D5-304D-4ED0-A569-E73EB0208741}" dt="2019-11-05T14:32:19.529" v="1265" actId="1035"/>
          <ac:picMkLst>
            <pc:docMk/>
            <pc:sldMk cId="2358881607" sldId="318"/>
            <ac:picMk id="14" creationId="{3507FF7C-C1A3-4B5E-BF01-4953F1918F38}"/>
          </ac:picMkLst>
        </pc:picChg>
        <pc:picChg chg="add mod">
          <ac:chgData name="Ana Tisov" userId="577c701f-9be0-42ea-aa82-3186631d5a9b" providerId="ADAL" clId="{D03D11D5-304D-4ED0-A569-E73EB0208741}" dt="2019-11-05T14:33:24.818" v="1283" actId="1038"/>
          <ac:picMkLst>
            <pc:docMk/>
            <pc:sldMk cId="2358881607" sldId="318"/>
            <ac:picMk id="15" creationId="{271BFA54-9C4F-4039-ABDE-A38123EBF775}"/>
          </ac:picMkLst>
        </pc:picChg>
        <pc:picChg chg="del">
          <ac:chgData name="Ana Tisov" userId="577c701f-9be0-42ea-aa82-3186631d5a9b" providerId="ADAL" clId="{D03D11D5-304D-4ED0-A569-E73EB0208741}" dt="2019-11-05T14:31:45.959" v="1230" actId="478"/>
          <ac:picMkLst>
            <pc:docMk/>
            <pc:sldMk cId="2358881607" sldId="318"/>
            <ac:picMk id="20" creationId="{F1549100-2DEE-40C6-816E-A64A034EC163}"/>
          </ac:picMkLst>
        </pc:picChg>
        <pc:picChg chg="del">
          <ac:chgData name="Ana Tisov" userId="577c701f-9be0-42ea-aa82-3186631d5a9b" providerId="ADAL" clId="{D03D11D5-304D-4ED0-A569-E73EB0208741}" dt="2019-11-05T14:31:46.400" v="1231" actId="478"/>
          <ac:picMkLst>
            <pc:docMk/>
            <pc:sldMk cId="2358881607" sldId="318"/>
            <ac:picMk id="21" creationId="{887FDC75-B6E9-45C3-95EE-2E8A38E88269}"/>
          </ac:picMkLst>
        </pc:picChg>
      </pc:sldChg>
      <pc:sldChg chg="addSp delSp modSp add ord modAnim">
        <pc:chgData name="Ana Tisov" userId="577c701f-9be0-42ea-aa82-3186631d5a9b" providerId="ADAL" clId="{D03D11D5-304D-4ED0-A569-E73EB0208741}" dt="2019-11-06T21:20:13.084" v="2057" actId="20577"/>
        <pc:sldMkLst>
          <pc:docMk/>
          <pc:sldMk cId="1495004285" sldId="319"/>
        </pc:sldMkLst>
        <pc:spChg chg="add mod">
          <ac:chgData name="Ana Tisov" userId="577c701f-9be0-42ea-aa82-3186631d5a9b" providerId="ADAL" clId="{D03D11D5-304D-4ED0-A569-E73EB0208741}" dt="2019-11-06T21:20:13.084" v="2057" actId="20577"/>
          <ac:spMkLst>
            <pc:docMk/>
            <pc:sldMk cId="1495004285" sldId="319"/>
            <ac:spMk id="2" creationId="{EF3DB6F2-4AB8-4307-B6EB-F6E99A8502CE}"/>
          </ac:spMkLst>
        </pc:spChg>
        <pc:spChg chg="mod">
          <ac:chgData name="Ana Tisov" userId="577c701f-9be0-42ea-aa82-3186631d5a9b" providerId="ADAL" clId="{D03D11D5-304D-4ED0-A569-E73EB0208741}" dt="2019-11-05T15:26:13.036" v="1363" actId="20577"/>
          <ac:spMkLst>
            <pc:docMk/>
            <pc:sldMk cId="1495004285" sldId="319"/>
            <ac:spMk id="5" creationId="{5AD606DA-B1BC-42F0-887B-80F45DE4BB72}"/>
          </ac:spMkLst>
        </pc:spChg>
        <pc:spChg chg="del">
          <ac:chgData name="Ana Tisov" userId="577c701f-9be0-42ea-aa82-3186631d5a9b" providerId="ADAL" clId="{D03D11D5-304D-4ED0-A569-E73EB0208741}" dt="2019-11-05T15:25:50.124" v="1321" actId="478"/>
          <ac:spMkLst>
            <pc:docMk/>
            <pc:sldMk cId="1495004285" sldId="319"/>
            <ac:spMk id="8" creationId="{9AD161CA-33A8-42A3-97B8-190B5F0BAE90}"/>
          </ac:spMkLst>
        </pc:spChg>
        <pc:spChg chg="del">
          <ac:chgData name="Ana Tisov" userId="577c701f-9be0-42ea-aa82-3186631d5a9b" providerId="ADAL" clId="{D03D11D5-304D-4ED0-A569-E73EB0208741}" dt="2019-11-05T15:25:55.640" v="1322" actId="478"/>
          <ac:spMkLst>
            <pc:docMk/>
            <pc:sldMk cId="1495004285" sldId="319"/>
            <ac:spMk id="10" creationId="{04B4334D-1080-4A36-8944-97790F06DBF7}"/>
          </ac:spMkLst>
        </pc:spChg>
        <pc:spChg chg="del">
          <ac:chgData name="Ana Tisov" userId="577c701f-9be0-42ea-aa82-3186631d5a9b" providerId="ADAL" clId="{D03D11D5-304D-4ED0-A569-E73EB0208741}" dt="2019-11-05T15:25:58.340" v="1323" actId="478"/>
          <ac:spMkLst>
            <pc:docMk/>
            <pc:sldMk cId="1495004285" sldId="319"/>
            <ac:spMk id="11" creationId="{DF49B926-2BEA-4ED7-9318-94D4DD61D58B}"/>
          </ac:spMkLst>
        </pc:spChg>
        <pc:picChg chg="del">
          <ac:chgData name="Ana Tisov" userId="577c701f-9be0-42ea-aa82-3186631d5a9b" providerId="ADAL" clId="{D03D11D5-304D-4ED0-A569-E73EB0208741}" dt="2019-11-05T15:29:01.587" v="1389" actId="478"/>
          <ac:picMkLst>
            <pc:docMk/>
            <pc:sldMk cId="1495004285" sldId="319"/>
            <ac:picMk id="4" creationId="{EC714EC6-B8DF-4C4C-A1B3-CD711F62C314}"/>
          </ac:picMkLst>
        </pc:picChg>
      </pc:sldChg>
      <pc:sldChg chg="addSp delSp modSp add delAnim modAnim">
        <pc:chgData name="Ana Tisov" userId="577c701f-9be0-42ea-aa82-3186631d5a9b" providerId="ADAL" clId="{D03D11D5-304D-4ED0-A569-E73EB0208741}" dt="2019-11-06T21:18:30.069" v="2018"/>
        <pc:sldMkLst>
          <pc:docMk/>
          <pc:sldMk cId="3306535962" sldId="320"/>
        </pc:sldMkLst>
        <pc:spChg chg="del">
          <ac:chgData name="Ana Tisov" userId="577c701f-9be0-42ea-aa82-3186631d5a9b" providerId="ADAL" clId="{D03D11D5-304D-4ED0-A569-E73EB0208741}" dt="2019-11-05T15:38:38.760" v="1525" actId="478"/>
          <ac:spMkLst>
            <pc:docMk/>
            <pc:sldMk cId="3306535962" sldId="320"/>
            <ac:spMk id="2" creationId="{EF3DB6F2-4AB8-4307-B6EB-F6E99A8502CE}"/>
          </ac:spMkLst>
        </pc:spChg>
        <pc:spChg chg="add del mod">
          <ac:chgData name="Ana Tisov" userId="577c701f-9be0-42ea-aa82-3186631d5a9b" providerId="ADAL" clId="{D03D11D5-304D-4ED0-A569-E73EB0208741}" dt="2019-11-05T15:39:32.892" v="1601" actId="478"/>
          <ac:spMkLst>
            <pc:docMk/>
            <pc:sldMk cId="3306535962" sldId="320"/>
            <ac:spMk id="5" creationId="{5AD606DA-B1BC-42F0-887B-80F45DE4BB72}"/>
          </ac:spMkLst>
        </pc:spChg>
        <pc:spChg chg="add mod">
          <ac:chgData name="Ana Tisov" userId="577c701f-9be0-42ea-aa82-3186631d5a9b" providerId="ADAL" clId="{D03D11D5-304D-4ED0-A569-E73EB0208741}" dt="2019-11-05T15:39:54.850" v="1666" actId="14100"/>
          <ac:spMkLst>
            <pc:docMk/>
            <pc:sldMk cId="3306535962" sldId="320"/>
            <ac:spMk id="8" creationId="{38CD94E0-8626-4A12-9B73-7ECCBE9BA5BB}"/>
          </ac:spMkLst>
        </pc:spChg>
        <pc:spChg chg="add">
          <ac:chgData name="Ana Tisov" userId="577c701f-9be0-42ea-aa82-3186631d5a9b" providerId="ADAL" clId="{D03D11D5-304D-4ED0-A569-E73EB0208741}" dt="2019-11-05T15:40:06.728" v="1667"/>
          <ac:spMkLst>
            <pc:docMk/>
            <pc:sldMk cId="3306535962" sldId="320"/>
            <ac:spMk id="10" creationId="{26921648-B162-4D44-B38E-2B351B6B4B2A}"/>
          </ac:spMkLst>
        </pc:spChg>
        <pc:spChg chg="add">
          <ac:chgData name="Ana Tisov" userId="577c701f-9be0-42ea-aa82-3186631d5a9b" providerId="ADAL" clId="{D03D11D5-304D-4ED0-A569-E73EB0208741}" dt="2019-11-05T15:40:06.728" v="1667"/>
          <ac:spMkLst>
            <pc:docMk/>
            <pc:sldMk cId="3306535962" sldId="320"/>
            <ac:spMk id="12" creationId="{8B6B6F0F-7C0C-4B27-B476-E51A79350F0F}"/>
          </ac:spMkLst>
        </pc:spChg>
        <pc:spChg chg="add">
          <ac:chgData name="Ana Tisov" userId="577c701f-9be0-42ea-aa82-3186631d5a9b" providerId="ADAL" clId="{D03D11D5-304D-4ED0-A569-E73EB0208741}" dt="2019-11-05T15:40:06.728" v="1667"/>
          <ac:spMkLst>
            <pc:docMk/>
            <pc:sldMk cId="3306535962" sldId="320"/>
            <ac:spMk id="15" creationId="{3DA7440E-FABA-4997-A0F8-031450CCF8E2}"/>
          </ac:spMkLst>
        </pc:spChg>
        <pc:picChg chg="add">
          <ac:chgData name="Ana Tisov" userId="577c701f-9be0-42ea-aa82-3186631d5a9b" providerId="ADAL" clId="{D03D11D5-304D-4ED0-A569-E73EB0208741}" dt="2019-11-05T15:40:06.728" v="1667"/>
          <ac:picMkLst>
            <pc:docMk/>
            <pc:sldMk cId="3306535962" sldId="320"/>
            <ac:picMk id="11" creationId="{6552C23B-4173-4970-A9F3-13FD310ED99C}"/>
          </ac:picMkLst>
        </pc:picChg>
        <pc:picChg chg="add">
          <ac:chgData name="Ana Tisov" userId="577c701f-9be0-42ea-aa82-3186631d5a9b" providerId="ADAL" clId="{D03D11D5-304D-4ED0-A569-E73EB0208741}" dt="2019-11-05T15:40:06.728" v="1667"/>
          <ac:picMkLst>
            <pc:docMk/>
            <pc:sldMk cId="3306535962" sldId="320"/>
            <ac:picMk id="14" creationId="{BA76BF20-6A27-4A0C-B335-3FFC6628CFDF}"/>
          </ac:picMkLst>
        </pc:picChg>
      </pc:sldChg>
      <pc:sldChg chg="modSp modAnim">
        <pc:chgData name="Ana Tisov" userId="577c701f-9be0-42ea-aa82-3186631d5a9b" providerId="ADAL" clId="{D03D11D5-304D-4ED0-A569-E73EB0208741}" dt="2019-11-06T21:21:08.612" v="2061" actId="166"/>
        <pc:sldMkLst>
          <pc:docMk/>
          <pc:sldMk cId="1221977392" sldId="321"/>
        </pc:sldMkLst>
        <pc:spChg chg="mod">
          <ac:chgData name="Ana Tisov" userId="577c701f-9be0-42ea-aa82-3186631d5a9b" providerId="ADAL" clId="{D03D11D5-304D-4ED0-A569-E73EB0208741}" dt="2019-11-06T20:36:13.353" v="1721" actId="15"/>
          <ac:spMkLst>
            <pc:docMk/>
            <pc:sldMk cId="1221977392" sldId="321"/>
            <ac:spMk id="17" creationId="{2448F231-EECA-4F50-98F0-633CA6256BAA}"/>
          </ac:spMkLst>
        </pc:spChg>
        <pc:picChg chg="ord">
          <ac:chgData name="Ana Tisov" userId="577c701f-9be0-42ea-aa82-3186631d5a9b" providerId="ADAL" clId="{D03D11D5-304D-4ED0-A569-E73EB0208741}" dt="2019-11-06T21:21:08.612" v="2061" actId="166"/>
          <ac:picMkLst>
            <pc:docMk/>
            <pc:sldMk cId="1221977392" sldId="321"/>
            <ac:picMk id="18" creationId="{8DEEE046-180F-4EC1-90DF-4AEBE3826956}"/>
          </ac:picMkLst>
        </pc:picChg>
      </pc:sldChg>
      <pc:sldChg chg="addSp delSp modSp modTransition addCm delCm">
        <pc:chgData name="Ana Tisov" userId="577c701f-9be0-42ea-aa82-3186631d5a9b" providerId="ADAL" clId="{D03D11D5-304D-4ED0-A569-E73EB0208741}" dt="2019-11-14T07:33:32.631" v="2282"/>
        <pc:sldMkLst>
          <pc:docMk/>
          <pc:sldMk cId="2115691825" sldId="322"/>
        </pc:sldMkLst>
        <pc:spChg chg="add del">
          <ac:chgData name="Ana Tisov" userId="577c701f-9be0-42ea-aa82-3186631d5a9b" providerId="ADAL" clId="{D03D11D5-304D-4ED0-A569-E73EB0208741}" dt="2019-11-06T21:40:16.384" v="2271"/>
          <ac:spMkLst>
            <pc:docMk/>
            <pc:sldMk cId="2115691825" sldId="322"/>
            <ac:spMk id="2" creationId="{ED1E6DFB-3EE8-4E2E-82B4-951C452EBF7B}"/>
          </ac:spMkLst>
        </pc:spChg>
        <pc:spChg chg="add mod">
          <ac:chgData name="Ana Tisov" userId="577c701f-9be0-42ea-aa82-3186631d5a9b" providerId="ADAL" clId="{D03D11D5-304D-4ED0-A569-E73EB0208741}" dt="2019-11-06T21:38:58.836" v="2264" actId="1076"/>
          <ac:spMkLst>
            <pc:docMk/>
            <pc:sldMk cId="2115691825" sldId="322"/>
            <ac:spMk id="10" creationId="{B33B5C20-7F64-4205-81F7-C75274CD15FB}"/>
          </ac:spMkLst>
        </pc:spChg>
        <pc:spChg chg="mod">
          <ac:chgData name="Ana Tisov" userId="577c701f-9be0-42ea-aa82-3186631d5a9b" providerId="ADAL" clId="{D03D11D5-304D-4ED0-A569-E73EB0208741}" dt="2019-11-06T21:38:11.112" v="2169" actId="1076"/>
          <ac:spMkLst>
            <pc:docMk/>
            <pc:sldMk cId="2115691825" sldId="322"/>
            <ac:spMk id="12" creationId="{9359BD23-6FB3-4BF4-A928-941EC932D000}"/>
          </ac:spMkLst>
        </pc:spChg>
        <pc:spChg chg="add mod">
          <ac:chgData name="Ana Tisov" userId="577c701f-9be0-42ea-aa82-3186631d5a9b" providerId="ADAL" clId="{D03D11D5-304D-4ED0-A569-E73EB0208741}" dt="2019-11-06T21:42:00.323" v="2280" actId="20577"/>
          <ac:spMkLst>
            <pc:docMk/>
            <pc:sldMk cId="2115691825" sldId="322"/>
            <ac:spMk id="14" creationId="{902C8398-F28F-4CE2-95A8-17028BA551FA}"/>
          </ac:spMkLst>
        </pc:spChg>
        <pc:picChg chg="mod">
          <ac:chgData name="Ana Tisov" userId="577c701f-9be0-42ea-aa82-3186631d5a9b" providerId="ADAL" clId="{D03D11D5-304D-4ED0-A569-E73EB0208741}" dt="2019-11-06T21:38:07.351" v="2168" actId="1076"/>
          <ac:picMkLst>
            <pc:docMk/>
            <pc:sldMk cId="2115691825" sldId="322"/>
            <ac:picMk id="11" creationId="{FDDB7780-2A1F-4FFF-8D6B-B715B46DC331}"/>
          </ac:picMkLst>
        </pc:picChg>
        <pc:picChg chg="add mod">
          <ac:chgData name="Ana Tisov" userId="577c701f-9be0-42ea-aa82-3186631d5a9b" providerId="ADAL" clId="{D03D11D5-304D-4ED0-A569-E73EB0208741}" dt="2019-11-06T21:39:06.838" v="2269" actId="1076"/>
          <ac:picMkLst>
            <pc:docMk/>
            <pc:sldMk cId="2115691825" sldId="322"/>
            <ac:picMk id="2050" creationId="{B0C62F5C-F175-443F-A0A3-CE8A31E7C978}"/>
          </ac:picMkLst>
        </pc:picChg>
      </pc:sldChg>
      <pc:sldChg chg="addSp delSp modSp add ord modAnim">
        <pc:chgData name="Ana Tisov" userId="577c701f-9be0-42ea-aa82-3186631d5a9b" providerId="ADAL" clId="{D03D11D5-304D-4ED0-A569-E73EB0208741}" dt="2019-11-06T21:32:05.170" v="2165"/>
        <pc:sldMkLst>
          <pc:docMk/>
          <pc:sldMk cId="3464262000" sldId="323"/>
        </pc:sldMkLst>
        <pc:spChg chg="add mod">
          <ac:chgData name="Ana Tisov" userId="577c701f-9be0-42ea-aa82-3186631d5a9b" providerId="ADAL" clId="{D03D11D5-304D-4ED0-A569-E73EB0208741}" dt="2019-11-06T21:16:28.200" v="1972" actId="1076"/>
          <ac:spMkLst>
            <pc:docMk/>
            <pc:sldMk cId="3464262000" sldId="323"/>
            <ac:spMk id="3" creationId="{616F87CD-A958-46C9-A9B3-9DED328A6221}"/>
          </ac:spMkLst>
        </pc:spChg>
        <pc:spChg chg="add mod">
          <ac:chgData name="Ana Tisov" userId="577c701f-9be0-42ea-aa82-3186631d5a9b" providerId="ADAL" clId="{D03D11D5-304D-4ED0-A569-E73EB0208741}" dt="2019-11-06T21:14:33.075" v="1956" actId="207"/>
          <ac:spMkLst>
            <pc:docMk/>
            <pc:sldMk cId="3464262000" sldId="323"/>
            <ac:spMk id="5" creationId="{9A1CB653-98AE-4016-88CF-E4FAEF072BD3}"/>
          </ac:spMkLst>
        </pc:spChg>
        <pc:spChg chg="mod">
          <ac:chgData name="Ana Tisov" userId="577c701f-9be0-42ea-aa82-3186631d5a9b" providerId="ADAL" clId="{D03D11D5-304D-4ED0-A569-E73EB0208741}" dt="2019-11-06T21:17:55.311" v="2014" actId="20577"/>
          <ac:spMkLst>
            <pc:docMk/>
            <pc:sldMk cId="3464262000" sldId="323"/>
            <ac:spMk id="8" creationId="{38CD94E0-8626-4A12-9B73-7ECCBE9BA5BB}"/>
          </ac:spMkLst>
        </pc:spChg>
        <pc:spChg chg="add mod">
          <ac:chgData name="Ana Tisov" userId="577c701f-9be0-42ea-aa82-3186631d5a9b" providerId="ADAL" clId="{D03D11D5-304D-4ED0-A569-E73EB0208741}" dt="2019-11-06T21:12:06.064" v="1923" actId="1076"/>
          <ac:spMkLst>
            <pc:docMk/>
            <pc:sldMk cId="3464262000" sldId="323"/>
            <ac:spMk id="10" creationId="{6FCAE55E-BA4E-4C6F-BD39-99F852FE067B}"/>
          </ac:spMkLst>
        </pc:spChg>
        <pc:spChg chg="add del">
          <ac:chgData name="Ana Tisov" userId="577c701f-9be0-42ea-aa82-3186631d5a9b" providerId="ADAL" clId="{D03D11D5-304D-4ED0-A569-E73EB0208741}" dt="2019-11-06T21:22:59.360" v="2064"/>
          <ac:spMkLst>
            <pc:docMk/>
            <pc:sldMk cId="3464262000" sldId="323"/>
            <ac:spMk id="12" creationId="{A487F7FA-52ED-4390-99AE-E3CBECFC5830}"/>
          </ac:spMkLst>
        </pc:spChg>
        <pc:spChg chg="add del">
          <ac:chgData name="Ana Tisov" userId="577c701f-9be0-42ea-aa82-3186631d5a9b" providerId="ADAL" clId="{D03D11D5-304D-4ED0-A569-E73EB0208741}" dt="2019-11-06T21:23:05.136" v="2066"/>
          <ac:spMkLst>
            <pc:docMk/>
            <pc:sldMk cId="3464262000" sldId="323"/>
            <ac:spMk id="14" creationId="{AA257B8A-BD2B-4440-AC92-AD065C711A76}"/>
          </ac:spMkLst>
        </pc:spChg>
        <pc:spChg chg="mod">
          <ac:chgData name="Ana Tisov" userId="577c701f-9be0-42ea-aa82-3186631d5a9b" providerId="ADAL" clId="{D03D11D5-304D-4ED0-A569-E73EB0208741}" dt="2019-11-06T21:09:02.062" v="1727" actId="6549"/>
          <ac:spMkLst>
            <pc:docMk/>
            <pc:sldMk cId="3464262000" sldId="323"/>
            <ac:spMk id="17" creationId="{2448F231-EECA-4F50-98F0-633CA6256BAA}"/>
          </ac:spMkLst>
        </pc:spChg>
        <pc:spChg chg="add mod">
          <ac:chgData name="Ana Tisov" userId="577c701f-9be0-42ea-aa82-3186631d5a9b" providerId="ADAL" clId="{D03D11D5-304D-4ED0-A569-E73EB0208741}" dt="2019-11-06T21:17:30.492" v="1985" actId="20577"/>
          <ac:spMkLst>
            <pc:docMk/>
            <pc:sldMk cId="3464262000" sldId="323"/>
            <ac:spMk id="19" creationId="{22568CF3-C147-4FEB-A5DA-913C3FACD566}"/>
          </ac:spMkLst>
        </pc:spChg>
        <pc:spChg chg="add mod">
          <ac:chgData name="Ana Tisov" userId="577c701f-9be0-42ea-aa82-3186631d5a9b" providerId="ADAL" clId="{D03D11D5-304D-4ED0-A569-E73EB0208741}" dt="2019-11-06T21:31:55.598" v="2163" actId="14100"/>
          <ac:spMkLst>
            <pc:docMk/>
            <pc:sldMk cId="3464262000" sldId="323"/>
            <ac:spMk id="24" creationId="{A5B8D80B-033E-407B-8216-456BD6BE755B}"/>
          </ac:spMkLst>
        </pc:spChg>
        <pc:picChg chg="add mod modCrop">
          <ac:chgData name="Ana Tisov" userId="577c701f-9be0-42ea-aa82-3186631d5a9b" providerId="ADAL" clId="{D03D11D5-304D-4ED0-A569-E73EB0208741}" dt="2019-11-06T21:24:02.150" v="2077" actId="1076"/>
          <ac:picMkLst>
            <pc:docMk/>
            <pc:sldMk cId="3464262000" sldId="323"/>
            <ac:picMk id="2" creationId="{904FCC0B-0423-4658-B2B2-ADEE7DFE23A0}"/>
          </ac:picMkLst>
        </pc:picChg>
        <pc:picChg chg="add mod">
          <ac:chgData name="Ana Tisov" userId="577c701f-9be0-42ea-aa82-3186631d5a9b" providerId="ADAL" clId="{D03D11D5-304D-4ED0-A569-E73EB0208741}" dt="2019-11-06T21:13:48.453" v="1951" actId="1076"/>
          <ac:picMkLst>
            <pc:docMk/>
            <pc:sldMk cId="3464262000" sldId="323"/>
            <ac:picMk id="4" creationId="{638267E9-30DA-4555-A627-FC35ADD9637B}"/>
          </ac:picMkLst>
        </pc:picChg>
        <pc:picChg chg="add mod">
          <ac:chgData name="Ana Tisov" userId="577c701f-9be0-42ea-aa82-3186631d5a9b" providerId="ADAL" clId="{D03D11D5-304D-4ED0-A569-E73EB0208741}" dt="2019-11-06T21:25:05.110" v="2091" actId="1076"/>
          <ac:picMkLst>
            <pc:docMk/>
            <pc:sldMk cId="3464262000" sldId="323"/>
            <ac:picMk id="6" creationId="{C783F7DD-439E-4DE7-A0F7-2E56075490AC}"/>
          </ac:picMkLst>
        </pc:picChg>
        <pc:picChg chg="add mod">
          <ac:chgData name="Ana Tisov" userId="577c701f-9be0-42ea-aa82-3186631d5a9b" providerId="ADAL" clId="{D03D11D5-304D-4ED0-A569-E73EB0208741}" dt="2019-11-06T21:16:24.711" v="1971" actId="1076"/>
          <ac:picMkLst>
            <pc:docMk/>
            <pc:sldMk cId="3464262000" sldId="323"/>
            <ac:picMk id="11" creationId="{E1C03DB2-F398-46C8-B62D-F0ACDDC78CCE}"/>
          </ac:picMkLst>
        </pc:picChg>
        <pc:picChg chg="add mod">
          <ac:chgData name="Ana Tisov" userId="577c701f-9be0-42ea-aa82-3186631d5a9b" providerId="ADAL" clId="{D03D11D5-304D-4ED0-A569-E73EB0208741}" dt="2019-11-06T21:31:29.636" v="2138" actId="1076"/>
          <ac:picMkLst>
            <pc:docMk/>
            <pc:sldMk cId="3464262000" sldId="323"/>
            <ac:picMk id="15" creationId="{62848127-971C-47A1-BFA3-0AFB86ECE0D0}"/>
          </ac:picMkLst>
        </pc:picChg>
        <pc:picChg chg="del">
          <ac:chgData name="Ana Tisov" userId="577c701f-9be0-42ea-aa82-3186631d5a9b" providerId="ADAL" clId="{D03D11D5-304D-4ED0-A569-E73EB0208741}" dt="2019-11-06T21:09:00.717" v="1726" actId="478"/>
          <ac:picMkLst>
            <pc:docMk/>
            <pc:sldMk cId="3464262000" sldId="323"/>
            <ac:picMk id="18" creationId="{8DEEE046-180F-4EC1-90DF-4AEBE3826956}"/>
          </ac:picMkLst>
        </pc:picChg>
        <pc:picChg chg="add mod">
          <ac:chgData name="Ana Tisov" userId="577c701f-9be0-42ea-aa82-3186631d5a9b" providerId="ADAL" clId="{D03D11D5-304D-4ED0-A569-E73EB0208741}" dt="2019-11-06T21:30:48.894" v="2115" actId="1076"/>
          <ac:picMkLst>
            <pc:docMk/>
            <pc:sldMk cId="3464262000" sldId="323"/>
            <ac:picMk id="20" creationId="{9137D501-3D8C-4A3E-BAA3-E8DED3867C3C}"/>
          </ac:picMkLst>
        </pc:picChg>
        <pc:picChg chg="add mod">
          <ac:chgData name="Ana Tisov" userId="577c701f-9be0-42ea-aa82-3186631d5a9b" providerId="ADAL" clId="{D03D11D5-304D-4ED0-A569-E73EB0208741}" dt="2019-11-06T21:23:42.131" v="2074" actId="1076"/>
          <ac:picMkLst>
            <pc:docMk/>
            <pc:sldMk cId="3464262000" sldId="323"/>
            <ac:picMk id="1026" creationId="{12921D3D-51DE-4F22-805F-D2FD33C06DA1}"/>
          </ac:picMkLst>
        </pc:picChg>
        <pc:picChg chg="add mod">
          <ac:chgData name="Ana Tisov" userId="577c701f-9be0-42ea-aa82-3186631d5a9b" providerId="ADAL" clId="{D03D11D5-304D-4ED0-A569-E73EB0208741}" dt="2019-11-06T21:24:07.942" v="2078" actId="1076"/>
          <ac:picMkLst>
            <pc:docMk/>
            <pc:sldMk cId="3464262000" sldId="323"/>
            <ac:picMk id="1028" creationId="{544CC114-657E-4FC2-BB5F-07BF431746A5}"/>
          </ac:picMkLst>
        </pc:picChg>
        <pc:picChg chg="add mod">
          <ac:chgData name="Ana Tisov" userId="577c701f-9be0-42ea-aa82-3186631d5a9b" providerId="ADAL" clId="{D03D11D5-304D-4ED0-A569-E73EB0208741}" dt="2019-11-06T21:24:39.202" v="2085" actId="1076"/>
          <ac:picMkLst>
            <pc:docMk/>
            <pc:sldMk cId="3464262000" sldId="323"/>
            <ac:picMk id="1030" creationId="{A84D22FD-9D68-477B-826A-68F036B80498}"/>
          </ac:picMkLst>
        </pc:picChg>
        <pc:picChg chg="add mod">
          <ac:chgData name="Ana Tisov" userId="577c701f-9be0-42ea-aa82-3186631d5a9b" providerId="ADAL" clId="{D03D11D5-304D-4ED0-A569-E73EB0208741}" dt="2019-11-06T21:25:16.579" v="2097" actId="1076"/>
          <ac:picMkLst>
            <pc:docMk/>
            <pc:sldMk cId="3464262000" sldId="323"/>
            <ac:picMk id="1032" creationId="{3B27D991-065A-4FE6-822D-96E4C39A232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ZUYD\projecten\Z13930_Superlocal\013_Michiel%20temp\berekening%20woning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2019\VISITING\drive%200\Task\Task%206.1%20benchmarking\guidelines%20def\new%20data\Demonstrators%20Materials%20Passport%20-%20MCI%20calculation%20210320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2019\VISITING\drive%200\Task\Task%206.1%20benchmarking\guidelines%20def\new%20data\Demonstrators%20Materials%20Passport%20-%20MCI%20calculation%202103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vergelijking!$B$17</c:f>
              <c:strCache>
                <c:ptCount val="1"/>
                <c:pt idx="0">
                  <c:v>ee/m2 (GJ)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B8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69-4F1A-9003-64996C7FE7DF}"/>
              </c:ext>
            </c:extLst>
          </c:dPt>
          <c:dPt>
            <c:idx val="1"/>
            <c:invertIfNegative val="0"/>
            <c:bubble3D val="0"/>
            <c:spPr>
              <a:solidFill>
                <a:srgbClr val="3366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969-4F1A-9003-64996C7FE7DF}"/>
              </c:ext>
            </c:extLst>
          </c:dPt>
          <c:dPt>
            <c:idx val="2"/>
            <c:invertIfNegative val="0"/>
            <c:bubble3D val="0"/>
            <c:spPr>
              <a:solidFill>
                <a:srgbClr val="50B8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69-4F1A-9003-64996C7FE7DF}"/>
              </c:ext>
            </c:extLst>
          </c:dPt>
          <c:dPt>
            <c:idx val="3"/>
            <c:invertIfNegative val="0"/>
            <c:bubble3D val="0"/>
            <c:spPr>
              <a:solidFill>
                <a:srgbClr val="3366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69-4F1A-9003-64996C7FE7DF}"/>
              </c:ext>
            </c:extLst>
          </c:dPt>
          <c:dPt>
            <c:idx val="4"/>
            <c:invertIfNegative val="0"/>
            <c:bubble3D val="0"/>
            <c:spPr>
              <a:solidFill>
                <a:srgbClr val="50B84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969-4F1A-9003-64996C7FE7DF}"/>
              </c:ext>
            </c:extLst>
          </c:dPt>
          <c:dPt>
            <c:idx val="5"/>
            <c:invertIfNegative val="0"/>
            <c:bubble3D val="0"/>
            <c:spPr>
              <a:solidFill>
                <a:srgbClr val="3366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969-4F1A-9003-64996C7FE7DF}"/>
              </c:ext>
            </c:extLst>
          </c:dPt>
          <c:cat>
            <c:strRef>
              <c:f>vergelijking!$A$18:$A$23</c:f>
              <c:strCache>
                <c:ptCount val="6"/>
                <c:pt idx="0">
                  <c:v>A SL</c:v>
                </c:pt>
                <c:pt idx="1">
                  <c:v>A baseline</c:v>
                </c:pt>
                <c:pt idx="2">
                  <c:v>B SL</c:v>
                </c:pt>
                <c:pt idx="3">
                  <c:v>B baseline</c:v>
                </c:pt>
                <c:pt idx="4">
                  <c:v>C SL</c:v>
                </c:pt>
                <c:pt idx="5">
                  <c:v>C baseline</c:v>
                </c:pt>
              </c:strCache>
            </c:strRef>
          </c:cat>
          <c:val>
            <c:numRef>
              <c:f>vergelijking!$B$18:$B$23</c:f>
              <c:numCache>
                <c:formatCode>0.00</c:formatCode>
                <c:ptCount val="6"/>
                <c:pt idx="0" formatCode="#,##0.00">
                  <c:v>3.2346833346889876</c:v>
                </c:pt>
                <c:pt idx="1">
                  <c:v>6.5441847293031596</c:v>
                </c:pt>
                <c:pt idx="2" formatCode="#,##0.00">
                  <c:v>3.3207223497086256</c:v>
                </c:pt>
                <c:pt idx="3">
                  <c:v>9.341331679541705</c:v>
                </c:pt>
                <c:pt idx="4" formatCode="#,##0.00">
                  <c:v>2.2594201338269997</c:v>
                </c:pt>
                <c:pt idx="5">
                  <c:v>7.7270482151887503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69-4F1A-9003-64996C7FE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583376"/>
        <c:axId val="435584360"/>
      </c:barChart>
      <c:catAx>
        <c:axId val="43558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84360"/>
        <c:crosses val="autoZero"/>
        <c:auto val="1"/>
        <c:lblAlgn val="ctr"/>
        <c:lblOffset val="100"/>
        <c:noMultiLvlLbl val="0"/>
      </c:catAx>
      <c:valAx>
        <c:axId val="435584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8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/>
              <a:t>EE per SQUARE METER [GJ/m</a:t>
            </a:r>
            <a:r>
              <a:rPr lang="it-IT" sz="1400" baseline="30000"/>
              <a:t>2</a:t>
            </a:r>
            <a:r>
              <a:rPr lang="it-IT" sz="1400"/>
              <a:t>]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477350941161514E-2"/>
          <c:y val="0.22273400658116543"/>
          <c:w val="0.89300692975442508"/>
          <c:h val="0.498771291971006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'Graph x component'!$J$13</c:f>
              <c:strCache>
                <c:ptCount val="1"/>
                <c:pt idx="0">
                  <c:v>Structure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'Graph x component'!$I$14:$I$21</c:f>
              <c:strCache>
                <c:ptCount val="8"/>
                <c:pt idx="0">
                  <c:v>1. Parkstad NL</c:v>
                </c:pt>
                <c:pt idx="1">
                  <c:v>2. Barcelona ES</c:v>
                </c:pt>
                <c:pt idx="2">
                  <c:v>3. Dublin IR</c:v>
                </c:pt>
                <c:pt idx="3">
                  <c:v>4. Argelato, IT</c:v>
                </c:pt>
                <c:pt idx="4">
                  <c:v>5. Tallinn, EE</c:v>
                </c:pt>
                <c:pt idx="5">
                  <c:v>6. KI, SI</c:v>
                </c:pt>
                <c:pt idx="6">
                  <c:v>7.A. Attica, GR</c:v>
                </c:pt>
                <c:pt idx="7">
                  <c:v>7.B. Attica, GR</c:v>
                </c:pt>
              </c:strCache>
            </c:strRef>
          </c:cat>
          <c:val>
            <c:numRef>
              <c:f>'Graph x component'!$J$14:$J$21</c:f>
              <c:numCache>
                <c:formatCode>0.00</c:formatCode>
                <c:ptCount val="8"/>
                <c:pt idx="0">
                  <c:v>0.31106666666666666</c:v>
                </c:pt>
                <c:pt idx="1">
                  <c:v>0</c:v>
                </c:pt>
                <c:pt idx="2">
                  <c:v>0.15540999999999996</c:v>
                </c:pt>
                <c:pt idx="3">
                  <c:v>0.59945538869778869</c:v>
                </c:pt>
                <c:pt idx="4">
                  <c:v>2.0829445073612685</c:v>
                </c:pt>
                <c:pt idx="5">
                  <c:v>0.2030416666666667</c:v>
                </c:pt>
                <c:pt idx="6">
                  <c:v>0.53923652999999994</c:v>
                </c:pt>
                <c:pt idx="7">
                  <c:v>1.3391769088073393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CE-4E03-988E-EED95622CC87}"/>
            </c:ext>
          </c:extLst>
        </c:ser>
        <c:ser>
          <c:idx val="1"/>
          <c:order val="1"/>
          <c:tx>
            <c:strRef>
              <c:f>'Graph x component'!$K$13</c:f>
              <c:strCache>
                <c:ptCount val="1"/>
                <c:pt idx="0">
                  <c:v>Skin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'Graph x component'!$I$14:$I$21</c:f>
              <c:strCache>
                <c:ptCount val="8"/>
                <c:pt idx="0">
                  <c:v>1. Parkstad NL</c:v>
                </c:pt>
                <c:pt idx="1">
                  <c:v>2. Barcelona ES</c:v>
                </c:pt>
                <c:pt idx="2">
                  <c:v>3. Dublin IR</c:v>
                </c:pt>
                <c:pt idx="3">
                  <c:v>4. Argelato, IT</c:v>
                </c:pt>
                <c:pt idx="4">
                  <c:v>5. Tallinn, EE</c:v>
                </c:pt>
                <c:pt idx="5">
                  <c:v>6. KI, SI</c:v>
                </c:pt>
                <c:pt idx="6">
                  <c:v>7.A. Attica, GR</c:v>
                </c:pt>
                <c:pt idx="7">
                  <c:v>7.B. Attica, GR</c:v>
                </c:pt>
              </c:strCache>
            </c:strRef>
          </c:cat>
          <c:val>
            <c:numRef>
              <c:f>'Graph x component'!$K$14:$K$21</c:f>
              <c:numCache>
                <c:formatCode>0.00</c:formatCode>
                <c:ptCount val="8"/>
                <c:pt idx="0">
                  <c:v>1.1288075555555557</c:v>
                </c:pt>
                <c:pt idx="1">
                  <c:v>4.6978315909090913</c:v>
                </c:pt>
                <c:pt idx="2">
                  <c:v>0.41329598484848484</c:v>
                </c:pt>
                <c:pt idx="3">
                  <c:v>2.8983278849692877</c:v>
                </c:pt>
                <c:pt idx="4">
                  <c:v>2.4498505096262737</c:v>
                </c:pt>
                <c:pt idx="5">
                  <c:v>1.4482267666666671</c:v>
                </c:pt>
                <c:pt idx="6">
                  <c:v>3.0029240646666664</c:v>
                </c:pt>
                <c:pt idx="7">
                  <c:v>3.7172152161651382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CE-4E03-988E-EED95622CC87}"/>
            </c:ext>
          </c:extLst>
        </c:ser>
        <c:ser>
          <c:idx val="2"/>
          <c:order val="2"/>
          <c:tx>
            <c:strRef>
              <c:f>'Graph x component'!$L$13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'Graph x component'!$I$14:$I$21</c:f>
              <c:strCache>
                <c:ptCount val="8"/>
                <c:pt idx="0">
                  <c:v>1. Parkstad NL</c:v>
                </c:pt>
                <c:pt idx="1">
                  <c:v>2. Barcelona ES</c:v>
                </c:pt>
                <c:pt idx="2">
                  <c:v>3. Dublin IR</c:v>
                </c:pt>
                <c:pt idx="3">
                  <c:v>4. Argelato, IT</c:v>
                </c:pt>
                <c:pt idx="4">
                  <c:v>5. Tallinn, EE</c:v>
                </c:pt>
                <c:pt idx="5">
                  <c:v>6. KI, SI</c:v>
                </c:pt>
                <c:pt idx="6">
                  <c:v>7.A. Attica, GR</c:v>
                </c:pt>
                <c:pt idx="7">
                  <c:v>7.B. Attica, GR</c:v>
                </c:pt>
              </c:strCache>
            </c:strRef>
          </c:cat>
          <c:val>
            <c:numRef>
              <c:f>'Graph x component'!$L$14:$L$21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0.14250614250614252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CE-4E03-988E-EED95622CC87}"/>
            </c:ext>
          </c:extLst>
        </c:ser>
        <c:ser>
          <c:idx val="3"/>
          <c:order val="3"/>
          <c:tx>
            <c:strRef>
              <c:f>'Graph x component'!$M$13</c:f>
              <c:strCache>
                <c:ptCount val="1"/>
                <c:pt idx="0">
                  <c:v>Space Plan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'Graph x component'!$I$14:$I$21</c:f>
              <c:strCache>
                <c:ptCount val="8"/>
                <c:pt idx="0">
                  <c:v>1. Parkstad NL</c:v>
                </c:pt>
                <c:pt idx="1">
                  <c:v>2. Barcelona ES</c:v>
                </c:pt>
                <c:pt idx="2">
                  <c:v>3. Dublin IR</c:v>
                </c:pt>
                <c:pt idx="3">
                  <c:v>4. Argelato, IT</c:v>
                </c:pt>
                <c:pt idx="4">
                  <c:v>5. Tallinn, EE</c:v>
                </c:pt>
                <c:pt idx="5">
                  <c:v>6. KI, SI</c:v>
                </c:pt>
                <c:pt idx="6">
                  <c:v>7.A. Attica, GR</c:v>
                </c:pt>
                <c:pt idx="7">
                  <c:v>7.B. Attica, GR</c:v>
                </c:pt>
              </c:strCache>
            </c:strRef>
          </c:cat>
          <c:val>
            <c:numRef>
              <c:f>'Graph x component'!$M$14:$M$21</c:f>
              <c:numCache>
                <c:formatCode>0.00</c:formatCode>
                <c:ptCount val="8"/>
                <c:pt idx="0">
                  <c:v>0.88532511111111112</c:v>
                </c:pt>
                <c:pt idx="1">
                  <c:v>0.20403409090909091</c:v>
                </c:pt>
                <c:pt idx="2">
                  <c:v>0.92425595454545462</c:v>
                </c:pt>
                <c:pt idx="3">
                  <c:v>3.9630056122420143</c:v>
                </c:pt>
                <c:pt idx="4">
                  <c:v>0.32668677010192526</c:v>
                </c:pt>
                <c:pt idx="5">
                  <c:v>0.97162016666666662</c:v>
                </c:pt>
                <c:pt idx="6">
                  <c:v>1.4909278703703706</c:v>
                </c:pt>
                <c:pt idx="7">
                  <c:v>1.16419047706422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CE-4E03-988E-EED95622CC87}"/>
            </c:ext>
          </c:extLst>
        </c:ser>
        <c:ser>
          <c:idx val="4"/>
          <c:order val="4"/>
          <c:tx>
            <c:strRef>
              <c:f>'Graph x component'!$N$13</c:f>
              <c:strCache>
                <c:ptCount val="1"/>
                <c:pt idx="0">
                  <c:v>Stuff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'Graph x component'!$I$14:$I$21</c:f>
              <c:strCache>
                <c:ptCount val="8"/>
                <c:pt idx="0">
                  <c:v>1. Parkstad NL</c:v>
                </c:pt>
                <c:pt idx="1">
                  <c:v>2. Barcelona ES</c:v>
                </c:pt>
                <c:pt idx="2">
                  <c:v>3. Dublin IR</c:v>
                </c:pt>
                <c:pt idx="3">
                  <c:v>4. Argelato, IT</c:v>
                </c:pt>
                <c:pt idx="4">
                  <c:v>5. Tallinn, EE</c:v>
                </c:pt>
                <c:pt idx="5">
                  <c:v>6. KI, SI</c:v>
                </c:pt>
                <c:pt idx="6">
                  <c:v>7.A. Attica, GR</c:v>
                </c:pt>
                <c:pt idx="7">
                  <c:v>7.B. Attica, GR</c:v>
                </c:pt>
              </c:strCache>
            </c:strRef>
          </c:cat>
          <c:val>
            <c:numRef>
              <c:f>'Graph x component'!$N$14:$N$21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CE-4E03-988E-EED95622C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067200"/>
        <c:axId val="165629312"/>
      </c:barChart>
      <c:catAx>
        <c:axId val="18206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29312"/>
        <c:crosses val="autoZero"/>
        <c:auto val="1"/>
        <c:lblAlgn val="ctr"/>
        <c:lblOffset val="100"/>
        <c:noMultiLvlLbl val="0"/>
      </c:catAx>
      <c:valAx>
        <c:axId val="16562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[GJ/m</a:t>
                </a:r>
                <a:r>
                  <a:rPr lang="it-IT" baseline="30000"/>
                  <a:t>2</a:t>
                </a:r>
                <a:r>
                  <a:rPr lang="it-IT"/>
                  <a:t>]</a:t>
                </a:r>
              </a:p>
            </c:rich>
          </c:tx>
          <c:layout>
            <c:manualLayout>
              <c:xMode val="edge"/>
              <c:yMode val="edge"/>
              <c:x val="9.1167955026994572E-3"/>
              <c:y val="0.3554377836821331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6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102272116378232E-2"/>
          <c:y val="0.87687149231874251"/>
          <c:w val="0.80179524243900735"/>
          <c:h val="0.123128507681257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Embodied Energy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4727356856189646E-2"/>
          <c:y val="0.22000611850755122"/>
          <c:w val="0.87547068218757917"/>
          <c:h val="0.5784240873031627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'Graph x Recovering Potential'!$D$14</c:f>
              <c:strCache>
                <c:ptCount val="1"/>
                <c:pt idx="0">
                  <c:v>Recoverable Embodied Energy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'Graph x Recovering Potential'!$A$15:$A$22</c:f>
              <c:strCache>
                <c:ptCount val="8"/>
                <c:pt idx="0">
                  <c:v>1. Parkstad NL</c:v>
                </c:pt>
                <c:pt idx="1">
                  <c:v>2. Barcelona ES</c:v>
                </c:pt>
                <c:pt idx="2">
                  <c:v>3. Dublin IR</c:v>
                </c:pt>
                <c:pt idx="3">
                  <c:v>4. Argelato, IT</c:v>
                </c:pt>
                <c:pt idx="4">
                  <c:v>5. Tallinn, EE</c:v>
                </c:pt>
                <c:pt idx="5">
                  <c:v>6. KI, SI</c:v>
                </c:pt>
                <c:pt idx="6">
                  <c:v>7.A. Attica, GR</c:v>
                </c:pt>
                <c:pt idx="7">
                  <c:v>7.B. Attica, GR</c:v>
                </c:pt>
              </c:strCache>
            </c:strRef>
          </c:cat>
          <c:val>
            <c:numRef>
              <c:f>'Graph x Recovering Potential'!$D$15:$D$22</c:f>
              <c:numCache>
                <c:formatCode>0</c:formatCode>
                <c:ptCount val="8"/>
                <c:pt idx="0">
                  <c:v>95594.079750000004</c:v>
                </c:pt>
                <c:pt idx="1">
                  <c:v>240381.31950000001</c:v>
                </c:pt>
                <c:pt idx="2">
                  <c:v>37848.721700000002</c:v>
                </c:pt>
                <c:pt idx="3">
                  <c:v>976442.90478874999</c:v>
                </c:pt>
                <c:pt idx="4">
                  <c:v>7290925.9192000013</c:v>
                </c:pt>
                <c:pt idx="5">
                  <c:v>200435.04290000003</c:v>
                </c:pt>
                <c:pt idx="6">
                  <c:v>333707.01364700001</c:v>
                </c:pt>
                <c:pt idx="7">
                  <c:v>401961.58184424997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4-4916-899C-6141D95B42E7}"/>
            </c:ext>
          </c:extLst>
        </c:ser>
        <c:ser>
          <c:idx val="1"/>
          <c:order val="1"/>
          <c:tx>
            <c:strRef>
              <c:f>'Graph x Recovering Potential'!$E$14</c:f>
              <c:strCache>
                <c:ptCount val="1"/>
                <c:pt idx="0">
                  <c:v>Unrecoverable Embodied Energy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'Graph x Recovering Potential'!$A$15:$A$22</c:f>
              <c:strCache>
                <c:ptCount val="8"/>
                <c:pt idx="0">
                  <c:v>1. Parkstad NL</c:v>
                </c:pt>
                <c:pt idx="1">
                  <c:v>2. Barcelona ES</c:v>
                </c:pt>
                <c:pt idx="2">
                  <c:v>3. Dublin IR</c:v>
                </c:pt>
                <c:pt idx="3">
                  <c:v>4. Argelato, IT</c:v>
                </c:pt>
                <c:pt idx="4">
                  <c:v>5. Tallinn, EE</c:v>
                </c:pt>
                <c:pt idx="5">
                  <c:v>6. KI, SI</c:v>
                </c:pt>
                <c:pt idx="6">
                  <c:v>7.A. Attica, GR</c:v>
                </c:pt>
                <c:pt idx="7">
                  <c:v>7.B. Attica, GR</c:v>
                </c:pt>
              </c:strCache>
            </c:strRef>
          </c:cat>
          <c:val>
            <c:numRef>
              <c:f>'Graph x Recovering Potential'!$E$15:$E$22</c:f>
              <c:numCache>
                <c:formatCode>0</c:formatCode>
                <c:ptCount val="8"/>
                <c:pt idx="0">
                  <c:v>137745.86024999997</c:v>
                </c:pt>
                <c:pt idx="1">
                  <c:v>1053711.2205000001</c:v>
                </c:pt>
                <c:pt idx="2">
                  <c:v>60686.766299999996</c:v>
                </c:pt>
                <c:pt idx="3">
                  <c:v>2118098.17177625</c:v>
                </c:pt>
                <c:pt idx="4">
                  <c:v>1290918.9167999979</c:v>
                </c:pt>
                <c:pt idx="5">
                  <c:v>429058.2211000002</c:v>
                </c:pt>
                <c:pt idx="6">
                  <c:v>209866.54057699995</c:v>
                </c:pt>
                <c:pt idx="7">
                  <c:v>276081.92177775002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A4-4916-899C-6141D95B4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4575744"/>
        <c:axId val="255736000"/>
      </c:barChart>
      <c:catAx>
        <c:axId val="2445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736000"/>
        <c:crosses val="autoZero"/>
        <c:auto val="1"/>
        <c:lblAlgn val="ctr"/>
        <c:lblOffset val="100"/>
        <c:noMultiLvlLbl val="0"/>
      </c:catAx>
      <c:valAx>
        <c:axId val="25573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57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522312751634041E-2"/>
          <c:y val="0.89990215058534495"/>
          <c:w val="0.81695537449673195"/>
          <c:h val="0.10009784941465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4294D-6A60-42E1-BD33-AF828D38BEE7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CC069-D9BD-4A6A-A439-9AC7B3AC510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62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8EDD253-C6C0-4B2B-8362-9E30AE4E4E59}" type="slidenum">
              <a:rPr lang="nl-NL" altLang="en-US" smtClean="0"/>
              <a:pPr/>
              <a:t>6</a:t>
            </a:fld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98798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9FF39-3A8F-4FE4-B7EA-F06160834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E0A286-375B-42C2-8A0A-229B5C12A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F7AD87-5959-4E69-9D81-77F7F10B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E0A7F2-F355-4F83-AC8A-9F5AD0D0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EA17FE-0E97-4870-B055-1C334EFA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950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9C1A4-C02A-4FF8-9598-78DD34736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205C910-5858-43CE-AACA-632B3ADCF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90F6C9-8F57-4DA1-BD56-4C621CDE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935F34-ADD6-4DF4-A5AD-F1C0AE143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91315F-F681-404A-8A84-0DC01466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457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E102A77-EF36-4125-A1EF-110AD1FB9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3007EE-083E-45C3-A4C3-5C932E0C8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C67E4A-CEDD-467F-AEF5-71D7DA63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2D77C3-9F0A-4443-8284-763BE097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A3E62F-1E97-4479-96F4-5E0B0A4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6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E7C79-F659-0549-90EF-F1AB8E9E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67A20-81F9-304A-8150-27C17EA14E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400F51-92B2-EC4C-9597-42A97E55FA6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459014" cy="41547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contacts details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9AD88-B630-EA4D-BFC8-515E9DB6D596}"/>
              </a:ext>
            </a:extLst>
          </p:cNvPr>
          <p:cNvSpPr txBox="1"/>
          <p:nvPr userDrawn="1"/>
        </p:nvSpPr>
        <p:spPr>
          <a:xfrm>
            <a:off x="1908715" y="6243552"/>
            <a:ext cx="837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Karla" pitchFamily="2" charset="0"/>
                <a:ea typeface="+mn-ea"/>
                <a:cs typeface="+mn-cs"/>
              </a:rPr>
              <a:t>This project has received funding from the European Union’s Horizon 2020 research and innovation programme under grant </a:t>
            </a:r>
            <a:r>
              <a:rPr lang="en-GB" sz="12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Karla" pitchFamily="2" charset="0"/>
                <a:ea typeface="+mn-ea"/>
                <a:cs typeface="Kailasa" panose="02000500000000020004" pitchFamily="2" charset="0"/>
              </a:rPr>
              <a:t>agreement No. 841850</a:t>
            </a:r>
            <a:endParaRPr lang="en-US" sz="1200" b="0" dirty="0">
              <a:solidFill>
                <a:schemeClr val="bg2">
                  <a:lumMod val="50000"/>
                </a:schemeClr>
              </a:solidFill>
              <a:latin typeface="Karla" pitchFamily="2" charset="0"/>
              <a:cs typeface="Kailasa" panose="02000500000000020004" pitchFamily="2" charset="0"/>
            </a:endParaRPr>
          </a:p>
        </p:txBody>
      </p:sp>
      <p:pic>
        <p:nvPicPr>
          <p:cNvPr id="9" name="Picture 8" descr="A picture containing flower, sunflower&#10;&#10;Description automatically generated">
            <a:extLst>
              <a:ext uri="{FF2B5EF4-FFF2-40B4-BE49-F238E27FC236}">
                <a16:creationId xmlns:a16="http://schemas.microsoft.com/office/drawing/2014/main" id="{19041430-7AAA-474E-BD02-243DD7C4A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17192"/>
            <a:ext cx="756424" cy="504282"/>
          </a:xfrm>
          <a:prstGeom prst="rect">
            <a:avLst/>
          </a:prstGeom>
        </p:spPr>
      </p:pic>
      <p:pic>
        <p:nvPicPr>
          <p:cNvPr id="11" name="Picture 10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8850772F-815A-1844-A474-54BB7F9BC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5649" y="1910206"/>
            <a:ext cx="2052429" cy="541168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782AA75-274B-8D46-9D9C-B95E153F5E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06513" y="1913925"/>
            <a:ext cx="501552" cy="538704"/>
          </a:xfrm>
          <a:prstGeom prst="rect">
            <a:avLst/>
          </a:prstGeom>
        </p:spPr>
      </p:pic>
      <p:pic>
        <p:nvPicPr>
          <p:cNvPr id="15" name="Picture 1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64655E76-E2E1-DB46-9503-88983D81FF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59458" y="1933784"/>
            <a:ext cx="1174218" cy="40842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EDF5808-E26C-054E-A008-688F907202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75649" y="2714540"/>
            <a:ext cx="1975810" cy="44372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E95D7921-1402-5149-8318-5B1CF8FD2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6367" t="7428" r="24315" b="20549"/>
          <a:stretch/>
        </p:blipFill>
        <p:spPr>
          <a:xfrm>
            <a:off x="7847020" y="3407293"/>
            <a:ext cx="745425" cy="718477"/>
          </a:xfrm>
          <a:prstGeom prst="rect">
            <a:avLst/>
          </a:prstGeom>
        </p:spPr>
      </p:pic>
      <p:pic>
        <p:nvPicPr>
          <p:cNvPr id="21" name="Picture 20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468385DC-B3A7-334D-A9F5-6403B72658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34527" y="3534685"/>
            <a:ext cx="1311574" cy="428269"/>
          </a:xfrm>
          <a:prstGeom prst="rect">
            <a:avLst/>
          </a:prstGeom>
        </p:spPr>
      </p:pic>
      <p:pic>
        <p:nvPicPr>
          <p:cNvPr id="23" name="Picture 22" descr="A picture containing knife&#10;&#10;Description automatically generated">
            <a:extLst>
              <a:ext uri="{FF2B5EF4-FFF2-40B4-BE49-F238E27FC236}">
                <a16:creationId xmlns:a16="http://schemas.microsoft.com/office/drawing/2014/main" id="{E31E22D2-DBE4-3B42-A7C0-C565EB9CE0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417596" y="3373442"/>
            <a:ext cx="2303371" cy="794266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CCE2F549-C198-6244-9B52-CFE841307F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981370" y="5374398"/>
            <a:ext cx="1140916" cy="652906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D37053-AE97-5243-8426-549C9CBB20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17292" y="2567668"/>
            <a:ext cx="1311574" cy="765085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EF6CF3-7E81-DB4B-B904-3A1DCD0D6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21671" b="21518"/>
          <a:stretch/>
        </p:blipFill>
        <p:spPr>
          <a:xfrm>
            <a:off x="9972302" y="1878570"/>
            <a:ext cx="1381498" cy="436030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77B311-27B3-6844-8C76-85FB12510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048" t="11595" r="20427" b="11595"/>
          <a:stretch/>
        </p:blipFill>
        <p:spPr>
          <a:xfrm>
            <a:off x="8917451" y="4331181"/>
            <a:ext cx="664796" cy="641792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7DA4D6-1ADE-354C-BD99-9834B7025A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443991" y="4223229"/>
            <a:ext cx="1352305" cy="782056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40F5DE-319B-7441-B81A-11C5D3D1BB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477361" y="4271610"/>
            <a:ext cx="1786483" cy="444636"/>
          </a:xfrm>
          <a:prstGeom prst="rect">
            <a:avLst/>
          </a:prstGeom>
        </p:spPr>
      </p:pic>
      <p:pic>
        <p:nvPicPr>
          <p:cNvPr id="37" name="Picture 36" descr="A picture containing bird&#10;&#10;Description automatically generated">
            <a:extLst>
              <a:ext uri="{FF2B5EF4-FFF2-40B4-BE49-F238E27FC236}">
                <a16:creationId xmlns:a16="http://schemas.microsoft.com/office/drawing/2014/main" id="{F41968E3-F884-DE46-9289-902EC5F22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9682" t="32885" r="8256" b="34589"/>
          <a:stretch/>
        </p:blipFill>
        <p:spPr>
          <a:xfrm>
            <a:off x="7629894" y="2689164"/>
            <a:ext cx="2106207" cy="522197"/>
          </a:xfrm>
          <a:prstGeom prst="rect">
            <a:avLst/>
          </a:prstGeom>
        </p:spPr>
      </p:pic>
      <p:pic>
        <p:nvPicPr>
          <p:cNvPr id="39" name="Picture 38" descr="A picture containing light, stop, traffic, drawing&#10;&#10;Description automatically generated">
            <a:extLst>
              <a:ext uri="{FF2B5EF4-FFF2-40B4-BE49-F238E27FC236}">
                <a16:creationId xmlns:a16="http://schemas.microsoft.com/office/drawing/2014/main" id="{5647AD22-BA43-C54B-85F3-D8929BFA46D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475649" y="5584648"/>
            <a:ext cx="2239314" cy="444637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E2E929-F9C6-3F4A-8AA9-6C62EB25281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483371" y="4986853"/>
            <a:ext cx="2212575" cy="421853"/>
          </a:xfrm>
          <a:prstGeom prst="rect">
            <a:avLst/>
          </a:prstGeom>
        </p:spPr>
      </p:pic>
      <p:pic>
        <p:nvPicPr>
          <p:cNvPr id="43" name="Picture 42" descr="A picture containing table&#10;&#10;Description automatically generated">
            <a:extLst>
              <a:ext uri="{FF2B5EF4-FFF2-40B4-BE49-F238E27FC236}">
                <a16:creationId xmlns:a16="http://schemas.microsoft.com/office/drawing/2014/main" id="{807B75AF-28F7-0C4C-B8F6-7F8619134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9812" t="14874" r="9146" b="13021"/>
          <a:stretch/>
        </p:blipFill>
        <p:spPr>
          <a:xfrm>
            <a:off x="9733676" y="4524731"/>
            <a:ext cx="1644019" cy="475680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38B53C2F-9E95-AF4E-A820-434DD338FE9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445565" y="5239523"/>
            <a:ext cx="869697" cy="869697"/>
          </a:xfrm>
          <a:prstGeom prst="rect">
            <a:avLst/>
          </a:prstGeom>
        </p:spPr>
      </p:pic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701DC820-806E-1D48-A231-DDF93713CD6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071080" y="5222984"/>
            <a:ext cx="587011" cy="788342"/>
          </a:xfrm>
          <a:prstGeom prst="rect">
            <a:avLst/>
          </a:prstGeom>
        </p:spPr>
      </p:pic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6600D4-FC1A-5940-AFE5-4943121E4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15956" t="6066" r="13979" b="5322"/>
          <a:stretch/>
        </p:blipFill>
        <p:spPr>
          <a:xfrm>
            <a:off x="10425766" y="3469770"/>
            <a:ext cx="909296" cy="860374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080F5AC-498C-C242-BE87-2684E8234CC6}"/>
              </a:ext>
            </a:extLst>
          </p:cNvPr>
          <p:cNvSpPr txBox="1">
            <a:spLocks/>
          </p:cNvSpPr>
          <p:nvPr userDrawn="1"/>
        </p:nvSpPr>
        <p:spPr>
          <a:xfrm>
            <a:off x="838200" y="181765"/>
            <a:ext cx="8160834" cy="962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Karla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Thank you for your attention!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9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BE3CA-DC8E-472B-B50C-026D9E06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0E9E26-FA6C-4545-B836-3C148AD91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D71660-434C-46B8-A397-94B8396C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EE90E4-396A-47DE-AF21-2B2BDBFB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94E678-1474-43D8-B1CE-5BAA6A7B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D7570232-F019-4C9B-A4C7-5286F9702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6294793"/>
            <a:ext cx="1607127" cy="468927"/>
          </a:xfrm>
          <a:prstGeom prst="rect">
            <a:avLst/>
          </a:prstGeom>
        </p:spPr>
      </p:pic>
      <p:pic>
        <p:nvPicPr>
          <p:cNvPr id="9" name="Picture 2" descr="X:\4 projecten\Interne projecten\3000646 EU-project Streamer\03 Deliverables\Huisstijl\flag_yellow_low.jpg">
            <a:extLst>
              <a:ext uri="{FF2B5EF4-FFF2-40B4-BE49-F238E27FC236}">
                <a16:creationId xmlns:a16="http://schemas.microsoft.com/office/drawing/2014/main" id="{DE67B4B7-5226-438E-8846-6B51BF3EC1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0242" y="6105341"/>
            <a:ext cx="964317" cy="65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EC6ACF8-28DA-4FC8-899E-30F084E83654}"/>
              </a:ext>
            </a:extLst>
          </p:cNvPr>
          <p:cNvSpPr txBox="1"/>
          <p:nvPr userDrawn="1"/>
        </p:nvSpPr>
        <p:spPr>
          <a:xfrm>
            <a:off x="1736656" y="6510831"/>
            <a:ext cx="242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DRIVE 0_Symposium_24-10-2019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6346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50549-7A87-4229-83A6-0FB70DB6B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8E6503-1669-4622-AFAD-E76249920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5EBE13-C950-4DCE-A1D4-5F33E5E0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E3DD23-091A-415C-A65F-EB88AA56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3E7E2-902D-4B77-932B-83A815AFD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33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9D667-D8EE-4100-9EB9-764B9B6C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FD2F1B-7266-4A2A-8D9D-EC0457288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DB8AD9-A36F-41AE-8C20-DD84AD996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AF749E-FAF4-439E-B829-0911BDC0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1AAFEF-3BF3-481D-9075-592A53F3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40A560-FAE4-4D72-ADBD-C25536F1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54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A7D13-F077-4845-9FFC-CF560055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CC536D-5F4B-4DBE-BA63-18B448E69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B76EF5-DD83-4EDD-9046-ADE36817E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E0F0B07-747C-46C0-9ED5-E7613F150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78211C8-3449-42A2-B746-A2FF411ED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29AEEF1-B8AF-4104-B703-0F5101F5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CB8977D-A5FE-483E-8876-D7448AAE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818B86C-B475-499C-8557-23BB049B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78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0CA17-450B-4192-B945-F190F516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3479B88-2666-459C-B51D-F089E794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8E2670-B7DC-418E-AE2F-2CF8824F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FD8921-0D00-4859-BF7B-9A333132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990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8DCB452-3116-4B09-8C4F-48F254500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84A5A5C-A081-4AF9-9F09-8349E63F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250E6F-DC7D-47C9-BFEC-96C5C8E4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84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9179B-EDEB-4A59-9148-361B2A69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EA6647-781A-4AE0-8756-2D48174AD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1D790A-3B7C-494B-9F36-A8334E5CA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8A09AF-0DD5-4D96-91FB-82E04830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81A078-E1DB-438E-AB24-4C86A520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B6EAF7-0414-4DCD-9E89-7F9FFCE0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46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6F581-1F62-4798-8EFD-3509B6D9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A670C4C-042E-4BB8-A640-DD0CAEBD4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29510F6-F7BC-412D-A907-D8AF9EF58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307245-5AF7-44F2-B4ED-6551243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8E01C1-7739-4581-817F-81E1FDAD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6ABE26-CC55-4ED9-A040-06E51978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015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5E4C993-D970-4845-8562-052097AA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CED134-C865-45AB-9891-5200EBA39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DF8410-5791-45AB-B4FB-677A3339E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DC21F-8772-4483-8D41-1E9BA66471BF}" type="datetimeFigureOut">
              <a:rPr lang="nl-NL" smtClean="0"/>
              <a:t>23-4-2020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6727A6-04A3-4785-B30F-D0A83F559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DD0CEA-9F33-4C4E-857A-14191244D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2CC93-7852-4794-A825-0221CC55CE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7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2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28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9.png"/><Relationship Id="rId3" Type="http://schemas.openxmlformats.org/officeDocument/2006/relationships/image" Target="../media/image33.png"/><Relationship Id="rId7" Type="http://schemas.openxmlformats.org/officeDocument/2006/relationships/image" Target="../media/image71.png"/><Relationship Id="rId12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27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chart" Target="../charts/chart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://www.drive0.eu/" TargetMode="External"/><Relationship Id="rId7" Type="http://schemas.openxmlformats.org/officeDocument/2006/relationships/hyperlink" Target="mailto:a.tisov@huygen.net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michiel.ritzen@zuyd.nl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27C30-EB45-4B90-A786-712E21EE0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98" y="1049448"/>
            <a:ext cx="11416937" cy="177213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205740"/>
                </a:solidFill>
                <a:latin typeface="+mn-lt"/>
              </a:rPr>
              <a:t>Evaluation of circularity in the Built Environment</a:t>
            </a:r>
            <a:br>
              <a:rPr lang="en-US" sz="3600" b="1" dirty="0" smtClean="0">
                <a:solidFill>
                  <a:srgbClr val="20574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205740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rgbClr val="20574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205740"/>
                </a:solidFill>
                <a:latin typeface="+mn-lt"/>
              </a:rPr>
              <a:t>H2020 </a:t>
            </a:r>
            <a:r>
              <a:rPr lang="en-US" sz="3600" b="1" dirty="0">
                <a:solidFill>
                  <a:srgbClr val="205740"/>
                </a:solidFill>
                <a:latin typeface="+mn-lt"/>
              </a:rPr>
              <a:t>DRIVE 0 </a:t>
            </a:r>
            <a:r>
              <a:rPr lang="en-US" sz="3600" b="1" dirty="0" smtClean="0">
                <a:solidFill>
                  <a:srgbClr val="205740"/>
                </a:solidFill>
                <a:latin typeface="+mn-lt"/>
              </a:rPr>
              <a:t>&amp; UIA Super Circular Estate</a:t>
            </a:r>
            <a:r>
              <a:rPr lang="en-US" sz="3000" b="1" dirty="0">
                <a:solidFill>
                  <a:srgbClr val="205740"/>
                </a:solidFill>
                <a:latin typeface="+mn-lt"/>
              </a:rPr>
              <a:t/>
            </a:r>
            <a:br>
              <a:rPr lang="en-US" sz="3000" b="1" dirty="0">
                <a:solidFill>
                  <a:srgbClr val="205740"/>
                </a:solidFill>
                <a:latin typeface="+mn-lt"/>
              </a:rPr>
            </a:br>
            <a:r>
              <a:rPr lang="en-US" sz="1300" b="1" dirty="0">
                <a:solidFill>
                  <a:srgbClr val="205740"/>
                </a:solidFill>
                <a:latin typeface="+mn-lt"/>
              </a:rPr>
              <a:t> </a:t>
            </a:r>
            <a:r>
              <a:rPr lang="en-US" sz="3000" b="1" dirty="0">
                <a:solidFill>
                  <a:srgbClr val="205740"/>
                </a:solidFill>
                <a:latin typeface="+mn-lt"/>
              </a:rPr>
              <a:t/>
            </a:r>
            <a:br>
              <a:rPr lang="en-US" sz="3000" b="1" dirty="0">
                <a:solidFill>
                  <a:srgbClr val="205740"/>
                </a:solidFill>
                <a:latin typeface="+mn-lt"/>
              </a:rPr>
            </a:br>
            <a:r>
              <a:rPr lang="en-US" sz="1800" b="1" dirty="0">
                <a:solidFill>
                  <a:srgbClr val="205740"/>
                </a:solidFill>
                <a:latin typeface="+mn-lt"/>
              </a:rPr>
              <a:t>Driving decarbonization of the EU building stock </a:t>
            </a:r>
            <a:r>
              <a:rPr lang="en-US" sz="1800" b="1" dirty="0" smtClean="0">
                <a:solidFill>
                  <a:srgbClr val="205740"/>
                </a:solidFill>
                <a:latin typeface="+mn-lt"/>
              </a:rPr>
              <a:t>by c</a:t>
            </a:r>
            <a:r>
              <a:rPr lang="en-US" sz="1800" b="1" dirty="0" smtClean="0">
                <a:solidFill>
                  <a:srgbClr val="205740"/>
                </a:solidFill>
                <a:latin typeface="+mn-lt"/>
              </a:rPr>
              <a:t>ircular </a:t>
            </a:r>
            <a:r>
              <a:rPr lang="en-US" sz="1800" b="1" dirty="0">
                <a:solidFill>
                  <a:srgbClr val="205740"/>
                </a:solidFill>
                <a:latin typeface="+mn-lt"/>
              </a:rPr>
              <a:t>(de)construction</a:t>
            </a:r>
            <a:endParaRPr lang="nl-NL" sz="2000" b="1" dirty="0">
              <a:solidFill>
                <a:srgbClr val="205740"/>
              </a:solidFill>
              <a:latin typeface="+mn-lt"/>
            </a:endParaRPr>
          </a:p>
        </p:txBody>
      </p:sp>
      <p:pic>
        <p:nvPicPr>
          <p:cNvPr id="6" name="Afbeelding 5" descr="Afbeelding met gebouw, buiten, weg, huis&#10;&#10;Automatisch gegenereerde beschrijving">
            <a:extLst>
              <a:ext uri="{FF2B5EF4-FFF2-40B4-BE49-F238E27FC236}">
                <a16:creationId xmlns:a16="http://schemas.microsoft.com/office/drawing/2014/main" id="{E800B2D6-70A6-4BF9-92C2-18303436F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89" y="3288355"/>
            <a:ext cx="6869641" cy="2284156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75388A11-C922-4175-9206-231F59D0A7EB}"/>
              </a:ext>
            </a:extLst>
          </p:cNvPr>
          <p:cNvSpPr/>
          <p:nvPr/>
        </p:nvSpPr>
        <p:spPr>
          <a:xfrm>
            <a:off x="6646127" y="6233190"/>
            <a:ext cx="44939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900">
                <a:latin typeface="Karla"/>
                <a:ea typeface="Karla"/>
                <a:cs typeface="Karla"/>
                <a:sym typeface="Karla"/>
              </a:defRPr>
            </a:pPr>
            <a:r>
              <a:rPr lang="en-US" sz="10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Karla"/>
              </a:rPr>
              <a:t>This project has received funding from the European Union’s H2020 framework 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Karla"/>
              </a:rPr>
              <a:t>programme</a:t>
            </a:r>
            <a:r>
              <a:rPr lang="en-US" sz="10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Karla"/>
              </a:rPr>
              <a:t> for research and innovation under grant agreement no 841850.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A7EBE36-B0AC-422A-89C3-61C8E1910245}"/>
              </a:ext>
            </a:extLst>
          </p:cNvPr>
          <p:cNvSpPr/>
          <p:nvPr/>
        </p:nvSpPr>
        <p:spPr>
          <a:xfrm>
            <a:off x="690570" y="3796522"/>
            <a:ext cx="545798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a typeface="+mj-ea"/>
                <a:cs typeface="+mj-cs"/>
              </a:rPr>
              <a:t>Michiel </a:t>
            </a:r>
            <a:r>
              <a:rPr lang="en-US" sz="1400" dirty="0" smtClean="0">
                <a:solidFill>
                  <a:schemeClr val="bg1"/>
                </a:solidFill>
                <a:ea typeface="+mj-ea"/>
                <a:cs typeface="+mj-cs"/>
              </a:rPr>
              <a:t>Ritzen</a:t>
            </a:r>
          </a:p>
          <a:p>
            <a:endParaRPr lang="en-US" sz="1400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en-US" sz="1400" dirty="0" err="1" smtClean="0">
                <a:solidFill>
                  <a:schemeClr val="bg1"/>
                </a:solidFill>
                <a:ea typeface="+mj-ea"/>
                <a:cs typeface="+mj-cs"/>
              </a:rPr>
              <a:t>Zuyd</a:t>
            </a:r>
            <a:r>
              <a:rPr lang="en-US" sz="1400" dirty="0" smtClean="0">
                <a:solidFill>
                  <a:schemeClr val="bg1"/>
                </a:solidFill>
                <a:ea typeface="+mj-ea"/>
                <a:cs typeface="+mj-cs"/>
              </a:rPr>
              <a:t> University of Applied Sciences </a:t>
            </a:r>
            <a:endParaRPr lang="en-US" sz="1400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nl-NL" sz="1400" dirty="0" smtClean="0">
                <a:solidFill>
                  <a:schemeClr val="bg1"/>
                </a:solidFill>
                <a:ea typeface="+mj-ea"/>
                <a:cs typeface="+mj-cs"/>
              </a:rPr>
              <a:t>Smart Urban </a:t>
            </a:r>
            <a:r>
              <a:rPr lang="nl-NL" sz="1400" dirty="0" err="1" smtClean="0">
                <a:solidFill>
                  <a:schemeClr val="bg1"/>
                </a:solidFill>
                <a:ea typeface="+mj-ea"/>
                <a:cs typeface="+mj-cs"/>
              </a:rPr>
              <a:t>Redesign</a:t>
            </a:r>
            <a:r>
              <a:rPr lang="nl-NL" sz="1400" dirty="0" smtClean="0">
                <a:solidFill>
                  <a:schemeClr val="bg1"/>
                </a:solidFill>
                <a:ea typeface="+mj-ea"/>
                <a:cs typeface="+mj-cs"/>
              </a:rPr>
              <a:t> Research Group</a:t>
            </a:r>
            <a:endParaRPr lang="en-US" sz="1400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endParaRPr lang="nl-NL" sz="1400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nl-NL" sz="1400" dirty="0" smtClean="0">
                <a:solidFill>
                  <a:schemeClr val="bg1"/>
                </a:solidFill>
                <a:ea typeface="+mj-ea"/>
                <a:cs typeface="+mj-cs"/>
              </a:rPr>
              <a:t>Technical </a:t>
            </a:r>
            <a:r>
              <a:rPr lang="nl-NL" sz="1400" dirty="0" err="1" smtClean="0">
                <a:solidFill>
                  <a:schemeClr val="bg1"/>
                </a:solidFill>
                <a:ea typeface="+mj-ea"/>
                <a:cs typeface="+mj-cs"/>
              </a:rPr>
              <a:t>coordinator</a:t>
            </a:r>
            <a:r>
              <a:rPr lang="nl-NL" sz="1400" dirty="0" smtClean="0">
                <a:solidFill>
                  <a:schemeClr val="bg1"/>
                </a:solidFill>
                <a:ea typeface="+mj-ea"/>
                <a:cs typeface="+mj-cs"/>
              </a:rPr>
              <a:t> DRIVE 0</a:t>
            </a:r>
            <a:endParaRPr lang="en-US" sz="1400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endParaRPr lang="en-US" sz="1000" dirty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en-US" sz="10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1400" dirty="0">
                <a:solidFill>
                  <a:schemeClr val="bg1"/>
                </a:solidFill>
                <a:ea typeface="+mj-ea"/>
                <a:cs typeface="+mj-cs"/>
              </a:rPr>
              <a:t/>
            </a:r>
            <a:br>
              <a:rPr lang="en-US" sz="14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1400" dirty="0">
                <a:solidFill>
                  <a:schemeClr val="bg1"/>
                </a:solidFill>
                <a:ea typeface="+mj-ea"/>
                <a:cs typeface="+mj-cs"/>
              </a:rPr>
              <a:t>Event</a:t>
            </a:r>
            <a:r>
              <a:rPr lang="en-US" sz="1400" dirty="0" smtClean="0">
                <a:solidFill>
                  <a:schemeClr val="bg1"/>
                </a:solidFill>
                <a:ea typeface="+mj-ea"/>
                <a:cs typeface="+mj-cs"/>
              </a:rPr>
              <a:t>:</a:t>
            </a:r>
          </a:p>
          <a:p>
            <a:endParaRPr lang="en-US" sz="1400" dirty="0">
              <a:solidFill>
                <a:schemeClr val="bg1"/>
              </a:solidFill>
              <a:ea typeface="+mj-ea"/>
              <a:cs typeface="+mj-cs"/>
            </a:endParaRPr>
          </a:p>
          <a:p>
            <a:r>
              <a:rPr lang="en-US" sz="1400" dirty="0">
                <a:solidFill>
                  <a:schemeClr val="bg1"/>
                </a:solidFill>
                <a:ea typeface="+mj-ea"/>
                <a:cs typeface="+mj-cs"/>
              </a:rPr>
              <a:t>CCHE Webinar on Indicators for Circular </a:t>
            </a:r>
            <a:r>
              <a:rPr lang="en-US" sz="1400" dirty="0" smtClean="0">
                <a:solidFill>
                  <a:schemeClr val="bg1"/>
                </a:solidFill>
                <a:ea typeface="+mj-ea"/>
                <a:cs typeface="+mj-cs"/>
              </a:rPr>
              <a:t>Economy,  April 23</a:t>
            </a:r>
            <a:r>
              <a:rPr lang="en-US" sz="1400" baseline="30000" dirty="0" smtClean="0">
                <a:solidFill>
                  <a:schemeClr val="bg1"/>
                </a:solidFill>
                <a:ea typeface="+mj-ea"/>
                <a:cs typeface="+mj-cs"/>
              </a:rPr>
              <a:t>rd</a:t>
            </a:r>
            <a:r>
              <a:rPr lang="en-US" sz="1400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a typeface="+mj-ea"/>
                <a:cs typeface="+mj-cs"/>
              </a:rPr>
              <a:t>2020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49F76F-9716-44E9-B9BA-B20BE968D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99" y="2889031"/>
            <a:ext cx="3557171" cy="268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68">
            <a:extLst>
              <a:ext uri="{FF2B5EF4-FFF2-40B4-BE49-F238E27FC236}">
                <a16:creationId xmlns:a16="http://schemas.microsoft.com/office/drawing/2014/main" id="{B48578F2-8D09-4097-B53C-F339253492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7" r="4245" b="12580"/>
          <a:stretch/>
        </p:blipFill>
        <p:spPr>
          <a:xfrm>
            <a:off x="4624553" y="2889031"/>
            <a:ext cx="3363310" cy="2683480"/>
          </a:xfrm>
          <a:prstGeom prst="rect">
            <a:avLst/>
          </a:prstGeom>
        </p:spPr>
      </p:pic>
      <p:pic>
        <p:nvPicPr>
          <p:cNvPr id="12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5" y="6124731"/>
            <a:ext cx="1324522" cy="73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68" y="6058010"/>
            <a:ext cx="1352539" cy="74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92" y="6118484"/>
            <a:ext cx="773845" cy="74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2" y="6068991"/>
            <a:ext cx="2230723" cy="74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755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9" y="2252665"/>
            <a:ext cx="30892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2259014"/>
            <a:ext cx="305435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9941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895" y="215107"/>
            <a:ext cx="3059113" cy="2295525"/>
          </a:xfrm>
        </p:spPr>
      </p:pic>
      <p:pic>
        <p:nvPicPr>
          <p:cNvPr id="3994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0" y="3740944"/>
            <a:ext cx="3060701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99" y="215107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711" y="215106"/>
            <a:ext cx="307816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7" y="4564062"/>
            <a:ext cx="30892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16" y="3724276"/>
            <a:ext cx="30607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83" y="2010569"/>
            <a:ext cx="305911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973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SUPERLOCAL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964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6" b="6865"/>
          <a:stretch>
            <a:fillRect/>
          </a:stretch>
        </p:blipFill>
        <p:spPr bwMode="auto">
          <a:xfrm>
            <a:off x="1589088" y="1"/>
            <a:ext cx="9078912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3887789" y="2197100"/>
            <a:ext cx="390525" cy="3683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52601" y="5348288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NL" altLang="en-US"/>
              <a:t>1. trial – expo building </a:t>
            </a: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294064"/>
            <a:ext cx="27051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231064" y="5226050"/>
            <a:ext cx="297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NL" altLang="en-US"/>
              <a:t>2. experiment – 3 dwellings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254876" y="193675"/>
            <a:ext cx="324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NL" altLang="en-US"/>
              <a:t>3. demonstrate – 15 dwellings</a:t>
            </a:r>
          </a:p>
        </p:txBody>
      </p:sp>
      <p:pic>
        <p:nvPicPr>
          <p:cNvPr id="11" name="Tijdelijke aanduiding voor inhou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31816"/>
          <a:stretch>
            <a:fillRect/>
          </a:stretch>
        </p:blipFill>
        <p:spPr bwMode="auto">
          <a:xfrm>
            <a:off x="7318376" y="3473451"/>
            <a:ext cx="31210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northeurope1-mediap.svc.ms/transform/thumbnail?provider=spo&amp;inputFormat=jpg&amp;cs=fFNQTw&amp;docid=https%3A%2F%2Fheemwonen.sharepoint.com%3A443%2F_api%2Fv2.0%2Fdrives%2Fb!B5Xc4UNRfEyfADj4C1LA1f6QmE1ozZ5JsdsAXl0WLhAwzHT-FrbnRI_1US6_VPus%2Fitems%2F01IWAB2PPCK2OIPX5ZKNEIRNEY3O3QQW4K%3Fversion%3DPublished&amp;access_token=eyJ0eXAiOiJKV1QiLCJhbGciOiJub25lIn0.eyJhdWQiOiIwMDAwMDAwMy0wMDAwLTBmZjEtY2UwMC0wMDAwMDAwMDAwMDAvaGVlbXdvbmVuLnNoYXJlcG9pbnQuY29tQDA1NDhiM2U1LWRkYmEtNGY4Ny1hOGQ4LTM0ZTY0OTk4ZWZhNyIsImlzcyI6IjAwMDAwMDAzLTAwMDAtMGZmMS1jZTAwLTAwMDAwMDAwMDAwMCIsIm5iZiI6IjE1NzIzNTEwNzMiLCJleHAiOiIxNTcyMzcyNjczIiwiZW5kcG9pbnR1cmwiOiJJZkVXZGE1Q1BWeGFEcXRoeVlhbEx1bTMwdUNWeFhYcTRUSTRZNXh6cGw0PSIsImVuZHBvaW50dXJsTGVuZ3RoIjoiMTE2IiwiaXNsb29wYmFjayI6IlRydWUiLCJjaWQiOiJZVE01T1RFeU9XWXRaakEwWWkweE1EQXdMVE14WXpZdE1USTNNMlZpTWpKalpXSXoiLCJ2ZXIiOiJoYXNoZWRwcm9vZnRva2VuIiwic2l0ZWlkIjoiWlRGa1l6azFNRGN0TlRFME15MDBZemRqTFRsbU1EQXRNemhtT0RCaU5USmpNR1ExIiwic2lnbmluX3N0YXRlIjoiW1wia21zaVwiXSIsIm5hbWVpZCI6IjAjLmZ8bWVtYmVyc2hpcHx0LnZhbmxpZXJvcEBoZWVtd29uZW4ubmwiLCJuaWkiOiJtaWNyb3NvZnQuc2hhcmVwb2ludCIsImlzdXNlciI6InRydWUiLCJjYWNoZWtleSI6IjBoLmZ8bWVtYmVyc2hpcHwxMDAzMjAwMDU5YTJkMGRjQGxpdmUuY29tIiwidHQiOiIwIiwidXNlUGVyc2lzdGVudENvb2tpZSI6IjMifQ.N0FTWnJ5OGQ1T2lTT1E0ZGtoS2l6eWY1bkRMQTRJcVFHbkhucHdmaUZBQT0&amp;encodeFailures=1&amp;srcWidth=&amp;srcHeight=&amp;width=1794&amp;height=897&amp;action=Acc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2018" r="9753" b="34608"/>
          <a:stretch>
            <a:fillRect/>
          </a:stretch>
        </p:blipFill>
        <p:spPr bwMode="auto">
          <a:xfrm>
            <a:off x="6073776" y="617539"/>
            <a:ext cx="436562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19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5611" r="23244" b="18410"/>
          <a:stretch>
            <a:fillRect/>
          </a:stretch>
        </p:blipFill>
        <p:spPr bwMode="auto">
          <a:xfrm>
            <a:off x="2520156" y="606154"/>
            <a:ext cx="7151687" cy="537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itel 1"/>
          <p:cNvSpPr txBox="1">
            <a:spLocks/>
          </p:cNvSpPr>
          <p:nvPr/>
        </p:nvSpPr>
        <p:spPr bwMode="auto">
          <a:xfrm>
            <a:off x="1981200" y="-177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l-NL" altLang="nl-NL" sz="4400"/>
              <a:t>3 dwellings</a:t>
            </a:r>
          </a:p>
        </p:txBody>
      </p:sp>
      <p:pic>
        <p:nvPicPr>
          <p:cNvPr id="6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05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Environmental impacts</a:t>
            </a:r>
          </a:p>
        </p:txBody>
      </p:sp>
      <p:pic>
        <p:nvPicPr>
          <p:cNvPr id="10" name="Picture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9" y="1417638"/>
            <a:ext cx="6478587" cy="377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307139" y="2376488"/>
            <a:ext cx="1493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NL" altLang="en-US"/>
              <a:t>54% savings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925763" y="5299076"/>
            <a:ext cx="1046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NL" altLang="en-US" sz="1200" i="1"/>
              <a:t>Ritzen, 2020</a:t>
            </a:r>
          </a:p>
        </p:txBody>
      </p:sp>
      <p:pic>
        <p:nvPicPr>
          <p:cNvPr id="13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597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Environmental impacts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146503" y="1417638"/>
          <a:ext cx="5898995" cy="3919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3051176" y="5381626"/>
            <a:ext cx="173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l-NL" altLang="en-US" sz="1200" i="1"/>
              <a:t>Driessen, Ritzen, 2020</a:t>
            </a:r>
          </a:p>
        </p:txBody>
      </p:sp>
      <p:pic>
        <p:nvPicPr>
          <p:cNvPr id="7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267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EDB6CD8-72C5-4404-B557-11E239A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3" name="Afbeelding 12" descr="Afbeelding met object, klok&#10;&#10;Automatisch gegenereerde beschrijving">
            <a:extLst>
              <a:ext uri="{FF2B5EF4-FFF2-40B4-BE49-F238E27FC236}">
                <a16:creationId xmlns:a16="http://schemas.microsoft.com/office/drawing/2014/main" id="{19FB210C-725F-4784-9090-A02A595C9C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6311816"/>
            <a:ext cx="1339978" cy="39107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8CD94E0-8626-4A12-9B73-7ECCBE9BA5BB}"/>
              </a:ext>
            </a:extLst>
          </p:cNvPr>
          <p:cNvSpPr txBox="1">
            <a:spLocks/>
          </p:cNvSpPr>
          <p:nvPr/>
        </p:nvSpPr>
        <p:spPr>
          <a:xfrm>
            <a:off x="650449" y="475448"/>
            <a:ext cx="10998211" cy="1022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  <a:t>Conceptual model of DRIVE 0 circular deep-renovation solutions</a:t>
            </a:r>
            <a:b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</a:br>
            <a:endParaRPr lang="en-US" sz="3200" b="1" dirty="0">
              <a:solidFill>
                <a:srgbClr val="205740"/>
              </a:solidFill>
              <a:latin typeface="Calibri" panose="020F0502020204030204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F6D6F144-C1C6-41DF-92B9-70796DEE3BEE}"/>
              </a:ext>
            </a:extLst>
          </p:cNvPr>
          <p:cNvSpPr txBox="1">
            <a:spLocks/>
          </p:cNvSpPr>
          <p:nvPr/>
        </p:nvSpPr>
        <p:spPr>
          <a:xfrm>
            <a:off x="754224" y="665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200" b="1" dirty="0">
              <a:solidFill>
                <a:srgbClr val="205740"/>
              </a:solidFill>
              <a:latin typeface="+mn-lt"/>
            </a:endParaRP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2448F231-EECA-4F50-98F0-633CA6256BAA}"/>
              </a:ext>
            </a:extLst>
          </p:cNvPr>
          <p:cNvSpPr txBox="1">
            <a:spLocks/>
          </p:cNvSpPr>
          <p:nvPr/>
        </p:nvSpPr>
        <p:spPr>
          <a:xfrm>
            <a:off x="754224" y="13217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/>
              <a:t>DRIVE 0 focuses on the following three strategies of developing and implementing (scaling up) of circular deep renovation solutions for the existing housing stock:</a:t>
            </a:r>
          </a:p>
          <a:p>
            <a:pPr marL="914400" lvl="1" indent="-457200" algn="l">
              <a:spcBef>
                <a:spcPts val="0"/>
              </a:spcBef>
              <a:buFont typeface="+mj-lt"/>
              <a:buAutoNum type="arabicPeriod"/>
            </a:pPr>
            <a:r>
              <a:rPr lang="en-US" i="1" dirty="0"/>
              <a:t>re-using and recycling locally available materials </a:t>
            </a:r>
            <a:r>
              <a:rPr lang="en-US" dirty="0"/>
              <a:t>by urban mining;</a:t>
            </a:r>
          </a:p>
          <a:p>
            <a:pPr marL="914400" lvl="1" indent="-457200" algn="l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using </a:t>
            </a:r>
            <a:r>
              <a:rPr lang="en-US" i="1" dirty="0"/>
              <a:t>renewable environmentally friendly materials; </a:t>
            </a:r>
            <a:r>
              <a:rPr lang="en-US" dirty="0"/>
              <a:t> </a:t>
            </a:r>
          </a:p>
          <a:p>
            <a:pPr marL="914400" lvl="1" indent="-457200" algn="l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using </a:t>
            </a:r>
            <a:r>
              <a:rPr lang="en-US" i="1" dirty="0"/>
              <a:t>bio-based engineered materials.</a:t>
            </a:r>
            <a:endParaRPr lang="nl-NL" dirty="0"/>
          </a:p>
          <a:p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DEEE046-180F-4EC1-90DF-4AEBE3826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463" y="3261579"/>
            <a:ext cx="7673657" cy="2922639"/>
          </a:xfrm>
          <a:prstGeom prst="rect">
            <a:avLst/>
          </a:prstGeom>
        </p:spPr>
      </p:pic>
      <p:pic>
        <p:nvPicPr>
          <p:cNvPr id="10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74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EDB6CD8-72C5-4404-B557-11E239A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3" name="Afbeelding 12" descr="Afbeelding met object, klok&#10;&#10;Automatisch gegenereerde beschrijving">
            <a:extLst>
              <a:ext uri="{FF2B5EF4-FFF2-40B4-BE49-F238E27FC236}">
                <a16:creationId xmlns:a16="http://schemas.microsoft.com/office/drawing/2014/main" id="{19FB210C-725F-4784-9090-A02A595C9C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6311816"/>
            <a:ext cx="1339978" cy="39107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8CD94E0-8626-4A12-9B73-7ECCBE9BA5BB}"/>
              </a:ext>
            </a:extLst>
          </p:cNvPr>
          <p:cNvSpPr txBox="1">
            <a:spLocks/>
          </p:cNvSpPr>
          <p:nvPr/>
        </p:nvSpPr>
        <p:spPr>
          <a:xfrm>
            <a:off x="650450" y="475448"/>
            <a:ext cx="6575540" cy="1022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  <a:t>Drive 0 Circular renovation</a:t>
            </a:r>
            <a:b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</a:br>
            <a:endParaRPr lang="en-US" sz="3200" b="1" dirty="0">
              <a:solidFill>
                <a:srgbClr val="205740"/>
              </a:solidFill>
              <a:latin typeface="Calibri" panose="020F0502020204030204"/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26921648-B162-4D44-B38E-2B351B6B4B2A}"/>
              </a:ext>
            </a:extLst>
          </p:cNvPr>
          <p:cNvSpPr txBox="1">
            <a:spLocks/>
          </p:cNvSpPr>
          <p:nvPr/>
        </p:nvSpPr>
        <p:spPr>
          <a:xfrm>
            <a:off x="726232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A </a:t>
            </a:r>
            <a:r>
              <a:rPr lang="en-US" b="1" dirty="0"/>
              <a:t>circular deep renovation, </a:t>
            </a:r>
            <a:r>
              <a:rPr lang="en-US" dirty="0"/>
              <a:t>which contributes to a circular built environment,</a:t>
            </a:r>
            <a:r>
              <a:rPr lang="en-US" b="1" dirty="0"/>
              <a:t> </a:t>
            </a:r>
            <a:r>
              <a:rPr lang="en-US" dirty="0"/>
              <a:t>is</a:t>
            </a:r>
            <a:r>
              <a:rPr lang="en-GB" dirty="0"/>
              <a:t> based on </a:t>
            </a:r>
            <a:r>
              <a:rPr lang="en-GB" b="1" dirty="0"/>
              <a:t>100% life cycle renewable energy</a:t>
            </a:r>
            <a:r>
              <a:rPr lang="en-GB" dirty="0"/>
              <a:t>, and</a:t>
            </a:r>
            <a:r>
              <a:rPr lang="en-US" dirty="0"/>
              <a:t> all materials used within the system boundaries are part of </a:t>
            </a:r>
            <a:r>
              <a:rPr lang="en-US" b="1" dirty="0"/>
              <a:t>infinite technical or biological cycles </a:t>
            </a:r>
            <a:r>
              <a:rPr lang="en-US" dirty="0"/>
              <a:t>with </a:t>
            </a:r>
            <a:r>
              <a:rPr lang="en-US" b="1" dirty="0"/>
              <a:t>lowest quality loss </a:t>
            </a:r>
            <a:r>
              <a:rPr lang="en-US" dirty="0"/>
              <a:t>as possible.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52C23B-4173-4970-A9F3-13FD310ED99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47" y="2872992"/>
            <a:ext cx="4133134" cy="2779508"/>
          </a:xfrm>
          <a:prstGeom prst="rect">
            <a:avLst/>
          </a:prstGeom>
          <a:noFill/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B6B6F0F-7C0C-4B27-B476-E51A79350F0F}"/>
              </a:ext>
            </a:extLst>
          </p:cNvPr>
          <p:cNvSpPr txBox="1"/>
          <p:nvPr/>
        </p:nvSpPr>
        <p:spPr>
          <a:xfrm>
            <a:off x="1044285" y="5707133"/>
            <a:ext cx="46015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The transition from a linear economy to a circular economy based on the 10-R model</a:t>
            </a:r>
            <a:endParaRPr lang="nl-NL" sz="1400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DF9AD7-EEE6-4944-9AC2-AA327CAB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656" y="2718093"/>
            <a:ext cx="1987468" cy="3438442"/>
          </a:xfrm>
          <a:prstGeom prst="rect">
            <a:avLst/>
          </a:prstGeom>
        </p:spPr>
      </p:pic>
      <p:pic>
        <p:nvPicPr>
          <p:cNvPr id="14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8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EDB6CD8-72C5-4404-B557-11E239A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3" name="Afbeelding 12" descr="Afbeelding met object, klok&#10;&#10;Automatisch gegenereerde beschrijving">
            <a:extLst>
              <a:ext uri="{FF2B5EF4-FFF2-40B4-BE49-F238E27FC236}">
                <a16:creationId xmlns:a16="http://schemas.microsoft.com/office/drawing/2014/main" id="{19FB210C-725F-4784-9090-A02A595C9C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6311816"/>
            <a:ext cx="1339978" cy="391073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8CF0AA37-A214-4659-B753-0078BFBDFB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55" t="28131" r="26342" b="11852"/>
          <a:stretch/>
        </p:blipFill>
        <p:spPr>
          <a:xfrm>
            <a:off x="2761963" y="737039"/>
            <a:ext cx="4927601" cy="5053722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1C562F63-416C-4238-97D3-9EAABA6A1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426"/>
          <a:stretch/>
        </p:blipFill>
        <p:spPr>
          <a:xfrm>
            <a:off x="703518" y="3879810"/>
            <a:ext cx="2025260" cy="2173441"/>
          </a:xfrm>
          <a:prstGeom prst="rect">
            <a:avLst/>
          </a:prstGeom>
        </p:spPr>
      </p:pic>
      <p:pic>
        <p:nvPicPr>
          <p:cNvPr id="60" name="Picture 2" descr="G:\7-Lectures &amp; Teaching\4000 Lectures\7200 Fuel Poverty Conferences\Fuel Poverty Conference 2013\fuel poverty_images\Claddagh Road.JPG">
            <a:extLst>
              <a:ext uri="{FF2B5EF4-FFF2-40B4-BE49-F238E27FC236}">
                <a16:creationId xmlns:a16="http://schemas.microsoft.com/office/drawing/2014/main" id="{E35A5EE2-C07E-45D2-90BC-88FFAB914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15"/>
          <a:stretch/>
        </p:blipFill>
        <p:spPr bwMode="auto">
          <a:xfrm>
            <a:off x="101599" y="1053428"/>
            <a:ext cx="3089327" cy="16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A19931DA-E4C5-49B8-B2C1-1E39834EC5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30" b="10034"/>
          <a:stretch/>
        </p:blipFill>
        <p:spPr>
          <a:xfrm>
            <a:off x="4881604" y="4906458"/>
            <a:ext cx="1436629" cy="1536493"/>
          </a:xfrm>
          <a:prstGeom prst="rect">
            <a:avLst/>
          </a:prstGeom>
        </p:spPr>
      </p:pic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AA48BD58-0BA7-4D29-9FA9-3C28B9A7F50B}"/>
              </a:ext>
            </a:extLst>
          </p:cNvPr>
          <p:cNvCxnSpPr>
            <a:cxnSpLocks/>
          </p:cNvCxnSpPr>
          <p:nvPr/>
        </p:nvCxnSpPr>
        <p:spPr>
          <a:xfrm>
            <a:off x="3186915" y="1886558"/>
            <a:ext cx="658010" cy="1199542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1F49920F-0013-4305-8346-65E37DBFE3F7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2728778" y="4966531"/>
            <a:ext cx="1579697" cy="173794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67558165-C603-410A-947E-26E768487E77}"/>
              </a:ext>
            </a:extLst>
          </p:cNvPr>
          <p:cNvCxnSpPr>
            <a:cxnSpLocks/>
            <a:stCxn id="61" idx="0"/>
          </p:cNvCxnSpPr>
          <p:nvPr/>
        </p:nvCxnSpPr>
        <p:spPr>
          <a:xfrm flipH="1" flipV="1">
            <a:off x="5489743" y="4593744"/>
            <a:ext cx="110176" cy="312714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Afbeelding 64">
            <a:extLst>
              <a:ext uri="{FF2B5EF4-FFF2-40B4-BE49-F238E27FC236}">
                <a16:creationId xmlns:a16="http://schemas.microsoft.com/office/drawing/2014/main" id="{0A6BAB47-2DE4-4FD9-B793-C844DE326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240" y="284209"/>
            <a:ext cx="2997117" cy="1687266"/>
          </a:xfrm>
          <a:prstGeom prst="rect">
            <a:avLst/>
          </a:prstGeom>
        </p:spPr>
      </p:pic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94D73E11-AE26-4B9A-AB40-4C692289726A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6524625" y="1127842"/>
            <a:ext cx="1501615" cy="1091484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Afbeelding 66">
            <a:extLst>
              <a:ext uri="{FF2B5EF4-FFF2-40B4-BE49-F238E27FC236}">
                <a16:creationId xmlns:a16="http://schemas.microsoft.com/office/drawing/2014/main" id="{B4E5919A-3D5C-4B0F-9E6D-C840AA346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3122" y="2307988"/>
            <a:ext cx="2751940" cy="1687267"/>
          </a:xfrm>
          <a:prstGeom prst="rect">
            <a:avLst/>
          </a:prstGeom>
        </p:spPr>
      </p:pic>
      <p:cxnSp>
        <p:nvCxnSpPr>
          <p:cNvPr id="68" name="Rechte verbindingslijn 67">
            <a:extLst>
              <a:ext uri="{FF2B5EF4-FFF2-40B4-BE49-F238E27FC236}">
                <a16:creationId xmlns:a16="http://schemas.microsoft.com/office/drawing/2014/main" id="{05939B6F-52E9-4632-9837-62ABD5CB4BCF}"/>
              </a:ext>
            </a:extLst>
          </p:cNvPr>
          <p:cNvCxnSpPr>
            <a:cxnSpLocks/>
            <a:endCxn id="67" idx="1"/>
          </p:cNvCxnSpPr>
          <p:nvPr/>
        </p:nvCxnSpPr>
        <p:spPr>
          <a:xfrm flipV="1">
            <a:off x="5826419" y="3151622"/>
            <a:ext cx="2916703" cy="1289008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Afbeelding 68">
            <a:extLst>
              <a:ext uri="{FF2B5EF4-FFF2-40B4-BE49-F238E27FC236}">
                <a16:creationId xmlns:a16="http://schemas.microsoft.com/office/drawing/2014/main" id="{B48578F2-8D09-4097-B53C-F339253492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63" b="12580"/>
          <a:stretch/>
        </p:blipFill>
        <p:spPr>
          <a:xfrm>
            <a:off x="3615878" y="318913"/>
            <a:ext cx="2619822" cy="1657249"/>
          </a:xfrm>
          <a:prstGeom prst="rect">
            <a:avLst/>
          </a:prstGeom>
        </p:spPr>
      </p:pic>
      <p:cxnSp>
        <p:nvCxnSpPr>
          <p:cNvPr id="70" name="Rechte verbindingslijn 69">
            <a:extLst>
              <a:ext uri="{FF2B5EF4-FFF2-40B4-BE49-F238E27FC236}">
                <a16:creationId xmlns:a16="http://schemas.microsoft.com/office/drawing/2014/main" id="{F25893E3-505E-4370-B663-D1EDCB2DCD7C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4925789" y="1976162"/>
            <a:ext cx="27213" cy="1903648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Afbeelding 70">
            <a:extLst>
              <a:ext uri="{FF2B5EF4-FFF2-40B4-BE49-F238E27FC236}">
                <a16:creationId xmlns:a16="http://schemas.microsoft.com/office/drawing/2014/main" id="{D8462049-D020-4583-8974-6F0A0ADA59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1339" y="4132755"/>
            <a:ext cx="3031009" cy="1796775"/>
          </a:xfrm>
          <a:prstGeom prst="rect">
            <a:avLst/>
          </a:prstGeom>
        </p:spPr>
      </p:pic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33655C7E-D39A-4716-A592-A2BFF37735F2}"/>
              </a:ext>
            </a:extLst>
          </p:cNvPr>
          <p:cNvCxnSpPr>
            <a:cxnSpLocks/>
            <a:endCxn id="71" idx="1"/>
          </p:cNvCxnSpPr>
          <p:nvPr/>
        </p:nvCxnSpPr>
        <p:spPr>
          <a:xfrm flipV="1">
            <a:off x="7022592" y="5031143"/>
            <a:ext cx="1248747" cy="491833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A55C6F1B-450C-49BD-8B9D-C1924F4906E7}"/>
              </a:ext>
            </a:extLst>
          </p:cNvPr>
          <p:cNvSpPr/>
          <p:nvPr/>
        </p:nvSpPr>
        <p:spPr>
          <a:xfrm>
            <a:off x="10311005" y="318913"/>
            <a:ext cx="6399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Estonia</a:t>
            </a:r>
            <a:endParaRPr lang="nl-NL" sz="1200" dirty="0"/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1091001C-BCA4-48E2-8396-19EC662626BA}"/>
              </a:ext>
            </a:extLst>
          </p:cNvPr>
          <p:cNvSpPr/>
          <p:nvPr/>
        </p:nvSpPr>
        <p:spPr>
          <a:xfrm>
            <a:off x="10748422" y="2325812"/>
            <a:ext cx="705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Slovenia</a:t>
            </a:r>
            <a:endParaRPr lang="nl-NL" sz="1200" dirty="0"/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C6F30B51-A694-42A1-8EFA-76A239D7CF25}"/>
              </a:ext>
            </a:extLst>
          </p:cNvPr>
          <p:cNvSpPr/>
          <p:nvPr/>
        </p:nvSpPr>
        <p:spPr>
          <a:xfrm>
            <a:off x="10646906" y="4129398"/>
            <a:ext cx="629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Greece</a:t>
            </a:r>
            <a:endParaRPr lang="nl-NL" sz="1200" dirty="0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0A498718-0D57-4818-96EE-BDD2BF87E820}"/>
              </a:ext>
            </a:extLst>
          </p:cNvPr>
          <p:cNvSpPr/>
          <p:nvPr/>
        </p:nvSpPr>
        <p:spPr>
          <a:xfrm>
            <a:off x="4852028" y="4904417"/>
            <a:ext cx="450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Italy</a:t>
            </a:r>
            <a:endParaRPr lang="nl-NL" sz="1200" dirty="0"/>
          </a:p>
        </p:txBody>
      </p:sp>
      <p:sp>
        <p:nvSpPr>
          <p:cNvPr id="76" name="Rechthoek 75">
            <a:extLst>
              <a:ext uri="{FF2B5EF4-FFF2-40B4-BE49-F238E27FC236}">
                <a16:creationId xmlns:a16="http://schemas.microsoft.com/office/drawing/2014/main" id="{374FF7AF-1F4B-430A-864C-43325B5721C5}"/>
              </a:ext>
            </a:extLst>
          </p:cNvPr>
          <p:cNvSpPr/>
          <p:nvPr/>
        </p:nvSpPr>
        <p:spPr>
          <a:xfrm>
            <a:off x="2200942" y="3887816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Spain</a:t>
            </a:r>
            <a:endParaRPr lang="nl-NL" sz="1200" dirty="0"/>
          </a:p>
        </p:txBody>
      </p:sp>
      <p:sp>
        <p:nvSpPr>
          <p:cNvPr id="77" name="Rechthoek 76">
            <a:extLst>
              <a:ext uri="{FF2B5EF4-FFF2-40B4-BE49-F238E27FC236}">
                <a16:creationId xmlns:a16="http://schemas.microsoft.com/office/drawing/2014/main" id="{6C062749-5E27-4A13-A56A-6203E3DA7A84}"/>
              </a:ext>
            </a:extLst>
          </p:cNvPr>
          <p:cNvSpPr/>
          <p:nvPr/>
        </p:nvSpPr>
        <p:spPr>
          <a:xfrm>
            <a:off x="3571528" y="330202"/>
            <a:ext cx="1219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The Netherlands</a:t>
            </a:r>
            <a:endParaRPr lang="nl-NL" sz="1200" dirty="0"/>
          </a:p>
        </p:txBody>
      </p:sp>
      <p:sp>
        <p:nvSpPr>
          <p:cNvPr id="78" name="Rechthoek 77">
            <a:extLst>
              <a:ext uri="{FF2B5EF4-FFF2-40B4-BE49-F238E27FC236}">
                <a16:creationId xmlns:a16="http://schemas.microsoft.com/office/drawing/2014/main" id="{48CAAFB4-E24F-457B-9B1F-E24980623173}"/>
              </a:ext>
            </a:extLst>
          </p:cNvPr>
          <p:cNvSpPr/>
          <p:nvPr/>
        </p:nvSpPr>
        <p:spPr>
          <a:xfrm>
            <a:off x="2549887" y="1058340"/>
            <a:ext cx="6202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Ireland</a:t>
            </a:r>
            <a:endParaRPr lang="nl-NL" sz="1200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6D12555B-F8DF-43D7-BD33-55B8B5922293}"/>
              </a:ext>
            </a:extLst>
          </p:cNvPr>
          <p:cNvSpPr txBox="1">
            <a:spLocks/>
          </p:cNvSpPr>
          <p:nvPr/>
        </p:nvSpPr>
        <p:spPr>
          <a:xfrm>
            <a:off x="455276" y="38669"/>
            <a:ext cx="10998211" cy="1022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  <a:t>Demonstrators</a:t>
            </a:r>
          </a:p>
          <a:p>
            <a:pPr algn="l"/>
            <a: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  <a:t>in Drive 0 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BB7F0298-35A5-4E55-BBF2-2CC9AB23406B}"/>
              </a:ext>
            </a:extLst>
          </p:cNvPr>
          <p:cNvSpPr/>
          <p:nvPr/>
        </p:nvSpPr>
        <p:spPr>
          <a:xfrm>
            <a:off x="10429460" y="6110748"/>
            <a:ext cx="1635969" cy="7472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E1864935-7D72-4D8E-B801-9DC41A5C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478" y="6164656"/>
            <a:ext cx="869447" cy="571261"/>
          </a:xfrm>
          <a:prstGeom prst="rect">
            <a:avLst/>
          </a:prstGeom>
        </p:spPr>
      </p:pic>
      <p:pic>
        <p:nvPicPr>
          <p:cNvPr id="30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fbeelding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EDB6CD8-72C5-4404-B557-11E239A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3" name="Afbeelding 12" descr="Afbeelding met object, klok&#10;&#10;Automatisch gegenereerde beschrijving">
            <a:extLst>
              <a:ext uri="{FF2B5EF4-FFF2-40B4-BE49-F238E27FC236}">
                <a16:creationId xmlns:a16="http://schemas.microsoft.com/office/drawing/2014/main" id="{19FB210C-725F-4784-9090-A02A595C9C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6311816"/>
            <a:ext cx="1339978" cy="391073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BB7F0298-35A5-4E55-BBF2-2CC9AB23406B}"/>
              </a:ext>
            </a:extLst>
          </p:cNvPr>
          <p:cNvSpPr/>
          <p:nvPr/>
        </p:nvSpPr>
        <p:spPr>
          <a:xfrm>
            <a:off x="10429460" y="6110748"/>
            <a:ext cx="1635969" cy="7472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E1864935-7D72-4D8E-B801-9DC41A5C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478" y="6164656"/>
            <a:ext cx="869447" cy="571261"/>
          </a:xfrm>
          <a:prstGeom prst="rect">
            <a:avLst/>
          </a:prstGeom>
        </p:spPr>
      </p:pic>
      <p:pic>
        <p:nvPicPr>
          <p:cNvPr id="30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FC8E6319-8A97-4B9A-AE1B-37F8BC7762A9}"/>
              </a:ext>
            </a:extLst>
          </p:cNvPr>
          <p:cNvSpPr txBox="1">
            <a:spLocks/>
          </p:cNvSpPr>
          <p:nvPr/>
        </p:nvSpPr>
        <p:spPr>
          <a:xfrm>
            <a:off x="5379310" y="597618"/>
            <a:ext cx="6186182" cy="4565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b="1" smtClean="0"/>
              <a:t>Objectives &amp; Content of D6.1:</a:t>
            </a:r>
            <a:r>
              <a:rPr lang="en-GB" smtClean="0"/>
              <a:t> </a:t>
            </a:r>
            <a:endParaRPr lang="en-GB" dirty="0"/>
          </a:p>
        </p:txBody>
      </p:sp>
      <p:pic>
        <p:nvPicPr>
          <p:cNvPr id="34" name="Afbeelding 3" descr="Afbeelding met gebouw, buiten, weg, huis&#10;&#10;Automatisch gegenereerde beschrijving">
            <a:extLst>
              <a:ext uri="{FF2B5EF4-FFF2-40B4-BE49-F238E27FC236}">
                <a16:creationId xmlns:a16="http://schemas.microsoft.com/office/drawing/2014/main" id="{247E538E-A792-4E01-8F7C-41B9F132C9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0" y="3959089"/>
            <a:ext cx="4891808" cy="1630603"/>
          </a:xfrm>
          <a:prstGeom prst="rect">
            <a:avLst/>
          </a:prstGeom>
        </p:spPr>
      </p:pic>
      <p:sp>
        <p:nvSpPr>
          <p:cNvPr id="35" name="Rechthoek 1">
            <a:extLst>
              <a:ext uri="{FF2B5EF4-FFF2-40B4-BE49-F238E27FC236}">
                <a16:creationId xmlns:a16="http://schemas.microsoft.com/office/drawing/2014/main" id="{D9C7655B-83B7-4C94-AF15-E5DCEF165DE9}"/>
              </a:ext>
            </a:extLst>
          </p:cNvPr>
          <p:cNvSpPr/>
          <p:nvPr/>
        </p:nvSpPr>
        <p:spPr>
          <a:xfrm>
            <a:off x="420162" y="597618"/>
            <a:ext cx="39285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D6.1</a:t>
            </a:r>
            <a:r>
              <a:rPr lang="en-US" b="1" dirty="0"/>
              <a:t> Report on benchmarking on circularity and its potentials on the demo sites 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 </a:t>
            </a:r>
          </a:p>
          <a:p>
            <a:pPr algn="just"/>
            <a:r>
              <a:rPr lang="en-US" dirty="0"/>
              <a:t>Prepared by:</a:t>
            </a:r>
          </a:p>
          <a:p>
            <a:pPr algn="just"/>
            <a:r>
              <a:rPr lang="en-US" dirty="0"/>
              <a:t>Zuyd University of Applied Sciences, SURD research team (Dario Cottafava, Michiel Ritzen, John van Oorschot)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Submitted to EASME for a review:</a:t>
            </a:r>
          </a:p>
          <a:p>
            <a:pPr algn="just"/>
            <a:r>
              <a:rPr lang="en-US" dirty="0"/>
              <a:t>31 Mar 2020</a:t>
            </a:r>
          </a:p>
          <a:p>
            <a:pPr algn="just"/>
            <a:r>
              <a:rPr lang="en-US" dirty="0"/>
              <a:t>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28137" y="1265845"/>
            <a:ext cx="579226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report presents a thorough literature review related to circularity assessment for the built environment by discussing the current state of the art methodologies and approaches.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report presents a first benchmark assessment of the circularity of the seven demo sites, by linking: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Building Environmental Assessment (with Embodied Energy and Embodied CO</a:t>
            </a:r>
            <a:r>
              <a:rPr lang="en-US" baseline="-25000" dirty="0"/>
              <a:t>2</a:t>
            </a:r>
            <a:r>
              <a:rPr lang="en-US" dirty="0"/>
              <a:t> as indicators), with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Building Circularity Indicators (BCIs), and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Design for Disassembly (</a:t>
            </a:r>
            <a:r>
              <a:rPr lang="en-US" dirty="0" err="1"/>
              <a:t>DfD</a:t>
            </a:r>
            <a:r>
              <a:rPr lang="en-US" dirty="0"/>
              <a:t>) criteria.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nl-NL" dirty="0"/>
              <a:t>The report </a:t>
            </a:r>
            <a:r>
              <a:rPr lang="nl-NL" dirty="0" err="1"/>
              <a:t>indicates</a:t>
            </a:r>
            <a:r>
              <a:rPr lang="nl-NL" dirty="0"/>
              <a:t> </a:t>
            </a:r>
            <a:r>
              <a:rPr lang="nl-NL" dirty="0" err="1"/>
              <a:t>mass</a:t>
            </a:r>
            <a:r>
              <a:rPr lang="nl-NL" dirty="0"/>
              <a:t>, </a:t>
            </a:r>
            <a:r>
              <a:rPr lang="nl-NL" dirty="0" err="1"/>
              <a:t>Embodied</a:t>
            </a:r>
            <a:r>
              <a:rPr lang="nl-NL" dirty="0"/>
              <a:t> Energy,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Embodied</a:t>
            </a:r>
            <a:r>
              <a:rPr lang="nl-NL" dirty="0"/>
              <a:t> CO</a:t>
            </a:r>
            <a:r>
              <a:rPr lang="nl-NL" baseline="-25000" dirty="0"/>
              <a:t>2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seven</a:t>
            </a:r>
            <a:r>
              <a:rPr lang="nl-NL" dirty="0"/>
              <a:t> </a:t>
            </a:r>
            <a:r>
              <a:rPr lang="nl-NL" dirty="0" err="1"/>
              <a:t>demonstrators</a:t>
            </a:r>
            <a:r>
              <a:rPr lang="nl-NL" dirty="0"/>
              <a:t>, </a:t>
            </a:r>
            <a:r>
              <a:rPr lang="nl-NL" dirty="0" err="1"/>
              <a:t>recoverable</a:t>
            </a:r>
            <a:r>
              <a:rPr lang="nl-NL" dirty="0"/>
              <a:t> percentage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DfD</a:t>
            </a:r>
            <a:r>
              <a:rPr lang="nl-NL" dirty="0"/>
              <a:t> </a:t>
            </a:r>
            <a:r>
              <a:rPr lang="nl-NL" dirty="0" err="1"/>
              <a:t>indications</a:t>
            </a:r>
            <a:r>
              <a:rPr lang="nl-NL" dirty="0"/>
              <a:t> as </a:t>
            </a:r>
            <a:r>
              <a:rPr lang="nl-NL" dirty="0" err="1"/>
              <a:t>directions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development of </a:t>
            </a:r>
            <a:r>
              <a:rPr lang="nl-NL" dirty="0" err="1"/>
              <a:t>the</a:t>
            </a:r>
            <a:r>
              <a:rPr lang="nl-NL" dirty="0"/>
              <a:t> demo sites.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EDB6CD8-72C5-4404-B557-11E239A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3" name="Afbeelding 12" descr="Afbeelding met object, klok&#10;&#10;Automatisch gegenereerde beschrijving">
            <a:extLst>
              <a:ext uri="{FF2B5EF4-FFF2-40B4-BE49-F238E27FC236}">
                <a16:creationId xmlns:a16="http://schemas.microsoft.com/office/drawing/2014/main" id="{19FB210C-725F-4784-9090-A02A595C9C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6311816"/>
            <a:ext cx="1339978" cy="391073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BB7F0298-35A5-4E55-BBF2-2CC9AB23406B}"/>
              </a:ext>
            </a:extLst>
          </p:cNvPr>
          <p:cNvSpPr/>
          <p:nvPr/>
        </p:nvSpPr>
        <p:spPr>
          <a:xfrm>
            <a:off x="10429460" y="6110748"/>
            <a:ext cx="1635969" cy="7472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E1864935-7D72-4D8E-B801-9DC41A5C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478" y="6164656"/>
            <a:ext cx="869447" cy="571261"/>
          </a:xfrm>
          <a:prstGeom prst="rect">
            <a:avLst/>
          </a:prstGeom>
        </p:spPr>
      </p:pic>
      <p:pic>
        <p:nvPicPr>
          <p:cNvPr id="30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C8E6319-8A97-4B9A-AE1B-37F8BC7762A9}"/>
              </a:ext>
            </a:extLst>
          </p:cNvPr>
          <p:cNvSpPr txBox="1">
            <a:spLocks/>
          </p:cNvSpPr>
          <p:nvPr/>
        </p:nvSpPr>
        <p:spPr>
          <a:xfrm>
            <a:off x="637564" y="813733"/>
            <a:ext cx="6563336" cy="5139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smtClean="0"/>
              <a:t>Main outcomes &amp; conclusions of D6.1: </a:t>
            </a:r>
          </a:p>
          <a:p>
            <a:pPr algn="just"/>
            <a:r>
              <a:rPr lang="en-US" sz="2000" smtClean="0"/>
              <a:t>Embodied Energy ranges between 1,49 GJ/m2 and 7,60 GJ/m2, while the Embodied CO2 ranges between 0,15 tCO2/m2 and 0,73 tCO2/m2. </a:t>
            </a:r>
          </a:p>
          <a:p>
            <a:pPr algn="just"/>
            <a:r>
              <a:rPr lang="en-US" sz="2000" smtClean="0"/>
              <a:t>The BCI ranges between 0,28; 0,27; and 0,28 and 0,10; 0,13; and 0,12, with respect to the mass, Embodied Energy and Embodied CO2 respectively. </a:t>
            </a:r>
          </a:p>
          <a:p>
            <a:pPr algn="just"/>
            <a:r>
              <a:rPr lang="en-US" sz="2000" smtClean="0"/>
              <a:t>The percentage of recoverable materials, in terms of Embodied Energy, ranges between 20% and 85%.</a:t>
            </a:r>
          </a:p>
          <a:p>
            <a:pPr algn="just"/>
            <a:r>
              <a:rPr lang="en-US" sz="2000" smtClean="0"/>
              <a:t>More precise methodologies with respect to the self-declaration of practitioners and experts are needed to assess the recovering potential of materials.</a:t>
            </a:r>
          </a:p>
          <a:p>
            <a:pPr algn="just"/>
            <a:r>
              <a:rPr lang="en-US" sz="2000" smtClean="0"/>
              <a:t>The report shows a necessity of criteria to indicate to what extent the DfD indicators relate to a material, a component in and of itself and its relationship to its context </a:t>
            </a:r>
            <a:endParaRPr lang="en-US" sz="2000" dirty="0"/>
          </a:p>
        </p:txBody>
      </p:sp>
      <p:graphicFrame>
        <p:nvGraphicFramePr>
          <p:cNvPr id="9" name="Gráfico 21"/>
          <p:cNvGraphicFramePr/>
          <p:nvPr>
            <p:extLst>
              <p:ext uri="{D42A27DB-BD31-4B8C-83A1-F6EECF244321}">
                <p14:modId xmlns:p14="http://schemas.microsoft.com/office/powerpoint/2010/main" val="968838567"/>
              </p:ext>
            </p:extLst>
          </p:nvPr>
        </p:nvGraphicFramePr>
        <p:xfrm>
          <a:off x="7336222" y="134391"/>
          <a:ext cx="4687612" cy="1817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76702"/>
              </p:ext>
            </p:extLst>
          </p:nvPr>
        </p:nvGraphicFramePr>
        <p:xfrm>
          <a:off x="7336222" y="2024132"/>
          <a:ext cx="4687611" cy="1802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8656">
                  <a:extLst>
                    <a:ext uri="{9D8B030D-6E8A-4147-A177-3AD203B41FA5}">
                      <a16:colId xmlns:a16="http://schemas.microsoft.com/office/drawing/2014/main" val="1911587164"/>
                    </a:ext>
                  </a:extLst>
                </a:gridCol>
                <a:gridCol w="1122985">
                  <a:extLst>
                    <a:ext uri="{9D8B030D-6E8A-4147-A177-3AD203B41FA5}">
                      <a16:colId xmlns:a16="http://schemas.microsoft.com/office/drawing/2014/main" val="2829500073"/>
                    </a:ext>
                  </a:extLst>
                </a:gridCol>
                <a:gridCol w="1122985">
                  <a:extLst>
                    <a:ext uri="{9D8B030D-6E8A-4147-A177-3AD203B41FA5}">
                      <a16:colId xmlns:a16="http://schemas.microsoft.com/office/drawing/2014/main" val="1037657917"/>
                    </a:ext>
                  </a:extLst>
                </a:gridCol>
                <a:gridCol w="1122985">
                  <a:extLst>
                    <a:ext uri="{9D8B030D-6E8A-4147-A177-3AD203B41FA5}">
                      <a16:colId xmlns:a16="http://schemas.microsoft.com/office/drawing/2014/main" val="4268866020"/>
                    </a:ext>
                  </a:extLst>
                </a:gridCol>
              </a:tblGrid>
              <a:tr h="172262"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Building Circularity Indicator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699890"/>
                  </a:ext>
                </a:extLst>
              </a:tr>
              <a:tr h="1384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Demonstrators name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DfD criteria inside MCI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58209"/>
                  </a:ext>
                </a:extLst>
              </a:tr>
              <a:tr h="1448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Mass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EE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EECO</a:t>
                      </a:r>
                      <a:r>
                        <a:rPr lang="it-IT" sz="1000" baseline="-25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209797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1. Parkstad NL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453426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2. Barcelona 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275117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3. Dublin IR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9621887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4. Argelato, 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6329243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5. Tallinn, EE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6214871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6. KI, SI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2062521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7.A. Attica, GR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0440018"/>
                  </a:ext>
                </a:extLst>
              </a:tr>
              <a:tr h="138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7.B. Attica, GR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0,19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0,20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0,20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161163"/>
                  </a:ext>
                </a:extLst>
              </a:tr>
            </a:tbl>
          </a:graphicData>
        </a:graphic>
      </p:graphicFrame>
      <p:graphicFrame>
        <p:nvGraphicFramePr>
          <p:cNvPr id="11" name="Gráfico 7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6877544"/>
              </p:ext>
            </p:extLst>
          </p:nvPr>
        </p:nvGraphicFramePr>
        <p:xfrm>
          <a:off x="7336221" y="3883932"/>
          <a:ext cx="4687611" cy="214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3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Background</a:t>
            </a:r>
            <a:endParaRPr lang="nl-NL" altLang="nl-NL" dirty="0" smtClean="0"/>
          </a:p>
        </p:txBody>
      </p:sp>
      <p:sp>
        <p:nvSpPr>
          <p:cNvPr id="2560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Verdana" panose="020B0604030504040204" pitchFamily="34" charset="0"/>
              <a:buAutoNum type="arabicPeriod"/>
            </a:pPr>
            <a:r>
              <a:rPr lang="nl-NL" altLang="nl-NL" smtClean="0"/>
              <a:t>Transition towards a highly decarbonized built environment in 2030.</a:t>
            </a:r>
          </a:p>
          <a:p>
            <a:pPr marL="514350" indent="-514350">
              <a:buFont typeface="Verdana" panose="020B0604030504040204" pitchFamily="34" charset="0"/>
              <a:buAutoNum type="arabicPeriod"/>
            </a:pPr>
            <a:r>
              <a:rPr lang="nl-NL" altLang="nl-NL" smtClean="0"/>
              <a:t>Transition towards a 50% circular economy in 2030.</a:t>
            </a:r>
            <a:endParaRPr lang="nl-NL" altLang="nl-NL" dirty="0"/>
          </a:p>
        </p:txBody>
      </p:sp>
      <p:pic>
        <p:nvPicPr>
          <p:cNvPr id="31748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213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EDB6CD8-72C5-4404-B557-11E239A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3" name="Afbeelding 12" descr="Afbeelding met object, klok&#10;&#10;Automatisch gegenereerde beschrijving">
            <a:extLst>
              <a:ext uri="{FF2B5EF4-FFF2-40B4-BE49-F238E27FC236}">
                <a16:creationId xmlns:a16="http://schemas.microsoft.com/office/drawing/2014/main" id="{19FB210C-725F-4784-9090-A02A595C9C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6311816"/>
            <a:ext cx="1339978" cy="39107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8CD94E0-8626-4A12-9B73-7ECCBE9BA5BB}"/>
              </a:ext>
            </a:extLst>
          </p:cNvPr>
          <p:cNvSpPr txBox="1">
            <a:spLocks/>
          </p:cNvSpPr>
          <p:nvPr/>
        </p:nvSpPr>
        <p:spPr>
          <a:xfrm>
            <a:off x="650450" y="475448"/>
            <a:ext cx="6575540" cy="1022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  <a:t>Drive 0 Circular renovation</a:t>
            </a:r>
            <a:br>
              <a:rPr lang="en-US" sz="3200" b="1" dirty="0">
                <a:solidFill>
                  <a:srgbClr val="205740"/>
                </a:solidFill>
                <a:latin typeface="Calibri" panose="020F0502020204030204"/>
              </a:rPr>
            </a:br>
            <a:endParaRPr lang="en-US" sz="3200" b="1" dirty="0">
              <a:solidFill>
                <a:srgbClr val="205740"/>
              </a:solidFill>
              <a:latin typeface="Calibri" panose="020F0502020204030204"/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26921648-B162-4D44-B38E-2B351B6B4B2A}"/>
              </a:ext>
            </a:extLst>
          </p:cNvPr>
          <p:cNvSpPr txBox="1">
            <a:spLocks/>
          </p:cNvSpPr>
          <p:nvPr/>
        </p:nvSpPr>
        <p:spPr>
          <a:xfrm>
            <a:off x="726232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A </a:t>
            </a:r>
            <a:r>
              <a:rPr lang="en-US" b="1" dirty="0"/>
              <a:t>circular deep renovation, </a:t>
            </a:r>
            <a:r>
              <a:rPr lang="en-US" dirty="0"/>
              <a:t>which contributes to a circular built environment,</a:t>
            </a:r>
            <a:r>
              <a:rPr lang="en-US" b="1" dirty="0"/>
              <a:t> </a:t>
            </a:r>
            <a:r>
              <a:rPr lang="en-US" dirty="0"/>
              <a:t>is</a:t>
            </a:r>
            <a:r>
              <a:rPr lang="en-GB" dirty="0"/>
              <a:t> based on </a:t>
            </a:r>
            <a:r>
              <a:rPr lang="en-GB" b="1" dirty="0"/>
              <a:t>100% life cycle renewable energy</a:t>
            </a:r>
            <a:r>
              <a:rPr lang="en-GB" dirty="0"/>
              <a:t>, and</a:t>
            </a:r>
            <a:r>
              <a:rPr lang="en-US" dirty="0"/>
              <a:t> all materials used within the system boundaries are part of </a:t>
            </a:r>
            <a:r>
              <a:rPr lang="en-US" b="1" dirty="0"/>
              <a:t>infinite technical or biological cycles </a:t>
            </a:r>
            <a:r>
              <a:rPr lang="en-US" dirty="0"/>
              <a:t>with </a:t>
            </a:r>
            <a:r>
              <a:rPr lang="en-US" b="1" dirty="0"/>
              <a:t>lowest quality loss </a:t>
            </a:r>
            <a:r>
              <a:rPr lang="en-US" dirty="0"/>
              <a:t>as possible.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52C23B-4173-4970-A9F3-13FD310ED99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47" y="2872992"/>
            <a:ext cx="4133134" cy="2779508"/>
          </a:xfrm>
          <a:prstGeom prst="rect">
            <a:avLst/>
          </a:prstGeom>
          <a:noFill/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B6B6F0F-7C0C-4B27-B476-E51A79350F0F}"/>
              </a:ext>
            </a:extLst>
          </p:cNvPr>
          <p:cNvSpPr txBox="1"/>
          <p:nvPr/>
        </p:nvSpPr>
        <p:spPr>
          <a:xfrm>
            <a:off x="1044285" y="5707133"/>
            <a:ext cx="46015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The transition from a linear economy to a circular economy based on the 10-R model</a:t>
            </a:r>
            <a:endParaRPr lang="nl-NL" sz="1400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DF9AD7-EEE6-4944-9AC2-AA327CAB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656" y="2718093"/>
            <a:ext cx="1987468" cy="3438442"/>
          </a:xfrm>
          <a:prstGeom prst="rect">
            <a:avLst/>
          </a:prstGeom>
        </p:spPr>
      </p:pic>
      <p:pic>
        <p:nvPicPr>
          <p:cNvPr id="14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03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" descr="Afbeelding">
            <a:extLst>
              <a:ext uri="{FF2B5EF4-FFF2-40B4-BE49-F238E27FC236}">
                <a16:creationId xmlns:a16="http://schemas.microsoft.com/office/drawing/2014/main" id="{241A3364-5DE9-49AF-A19A-D31B5B74F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53" y="1956607"/>
            <a:ext cx="575247" cy="75357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73B0F176-34F8-4A99-9F11-28F6F166E7B7}"/>
              </a:ext>
            </a:extLst>
          </p:cNvPr>
          <p:cNvSpPr/>
          <p:nvPr/>
        </p:nvSpPr>
        <p:spPr>
          <a:xfrm>
            <a:off x="5882294" y="915135"/>
            <a:ext cx="6443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 algn="just"/>
            <a:r>
              <a:rPr lang="en-GB" sz="2400" dirty="0">
                <a:hlinkClick r:id="rId3"/>
              </a:rPr>
              <a:t>www.drive0.eu</a:t>
            </a:r>
            <a:r>
              <a:rPr lang="en-GB" sz="2400" dirty="0"/>
              <a:t> </a:t>
            </a:r>
          </a:p>
        </p:txBody>
      </p:sp>
      <p:pic>
        <p:nvPicPr>
          <p:cNvPr id="12" name="Afbeelding" descr="Afbeelding">
            <a:extLst>
              <a:ext uri="{FF2B5EF4-FFF2-40B4-BE49-F238E27FC236}">
                <a16:creationId xmlns:a16="http://schemas.microsoft.com/office/drawing/2014/main" id="{AA746803-3DF3-44D5-A2DD-CC76FF516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268" y="374799"/>
            <a:ext cx="331048" cy="5403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1E8DC660-0EAB-4E52-9972-F0BD72F36400}"/>
              </a:ext>
            </a:extLst>
          </p:cNvPr>
          <p:cNvGrpSpPr/>
          <p:nvPr/>
        </p:nvGrpSpPr>
        <p:grpSpPr>
          <a:xfrm>
            <a:off x="964535" y="5087448"/>
            <a:ext cx="3748813" cy="1030798"/>
            <a:chOff x="965095" y="4660588"/>
            <a:chExt cx="3748813" cy="1030798"/>
          </a:xfrm>
        </p:grpSpPr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F4E52433-DFE6-49C9-B840-4346943E298C}"/>
                </a:ext>
              </a:extLst>
            </p:cNvPr>
            <p:cNvSpPr txBox="1"/>
            <p:nvPr/>
          </p:nvSpPr>
          <p:spPr>
            <a:xfrm>
              <a:off x="2232523" y="4815786"/>
              <a:ext cx="2481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	</a:t>
              </a:r>
              <a:r>
                <a:rPr lang="en-US" sz="1600" dirty="0"/>
                <a:t>@Drive0_H2020</a:t>
              </a:r>
              <a:endParaRPr lang="en-US" dirty="0"/>
            </a:p>
          </p:txBody>
        </p:sp>
        <p:pic>
          <p:nvPicPr>
            <p:cNvPr id="15" name="Afbeelding 14" descr="Afbeelding met object&#10;&#10;Automatisch gegenereerde beschrijving">
              <a:extLst>
                <a:ext uri="{FF2B5EF4-FFF2-40B4-BE49-F238E27FC236}">
                  <a16:creationId xmlns:a16="http://schemas.microsoft.com/office/drawing/2014/main" id="{E4BF95E6-8982-433E-B78E-668EF6F77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269" y="4716594"/>
              <a:ext cx="860771" cy="860771"/>
            </a:xfrm>
            <a:prstGeom prst="rect">
              <a:avLst/>
            </a:prstGeom>
          </p:spPr>
        </p:pic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D3368CD-F3CD-4CC6-8FF7-916E838C4C0D}"/>
                </a:ext>
              </a:extLst>
            </p:cNvPr>
            <p:cNvSpPr/>
            <p:nvPr/>
          </p:nvSpPr>
          <p:spPr>
            <a:xfrm>
              <a:off x="965095" y="5383609"/>
              <a:ext cx="20313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Drive 0 EU H2020	</a:t>
              </a:r>
              <a:endParaRPr lang="nl-NL" sz="140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F49B0A3A-A66D-40DC-B23F-CB305C3FA9CA}"/>
                </a:ext>
              </a:extLst>
            </p:cNvPr>
            <p:cNvSpPr/>
            <p:nvPr/>
          </p:nvSpPr>
          <p:spPr>
            <a:xfrm>
              <a:off x="1176519" y="4660588"/>
              <a:ext cx="12585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H2020 Drive 0 </a:t>
              </a:r>
              <a:endParaRPr lang="nl-NL" sz="1400" dirty="0"/>
            </a:p>
          </p:txBody>
        </p:sp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id="{0808B803-5963-4FDA-A63D-38607360B4D3}"/>
              </a:ext>
            </a:extLst>
          </p:cNvPr>
          <p:cNvSpPr/>
          <p:nvPr/>
        </p:nvSpPr>
        <p:spPr>
          <a:xfrm>
            <a:off x="622816" y="2494705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dirty="0" err="1">
                <a:solidFill>
                  <a:srgbClr val="205740"/>
                </a:solidFill>
                <a:latin typeface="Calibri" panose="020F0502020204030204"/>
                <a:ea typeface="+mj-ea"/>
                <a:cs typeface="+mj-cs"/>
              </a:rPr>
              <a:t>Any</a:t>
            </a:r>
            <a:r>
              <a:rPr lang="nl-NL" sz="2400" b="1" dirty="0">
                <a:solidFill>
                  <a:srgbClr val="205740"/>
                </a:solidFill>
                <a:latin typeface="Calibri" panose="020F0502020204030204"/>
                <a:ea typeface="+mj-ea"/>
                <a:cs typeface="+mj-cs"/>
              </a:rPr>
              <a:t> </a:t>
            </a:r>
            <a:r>
              <a:rPr lang="nl-NL" sz="2400" b="1" dirty="0" err="1">
                <a:solidFill>
                  <a:srgbClr val="205740"/>
                </a:solidFill>
                <a:latin typeface="Calibri" panose="020F0502020204030204"/>
                <a:ea typeface="+mj-ea"/>
                <a:cs typeface="+mj-cs"/>
              </a:rPr>
              <a:t>questions</a:t>
            </a:r>
            <a:r>
              <a:rPr lang="nl-NL" sz="2400" b="1" dirty="0">
                <a:solidFill>
                  <a:srgbClr val="205740"/>
                </a:solidFill>
                <a:latin typeface="Calibri" panose="020F0502020204030204"/>
                <a:ea typeface="+mj-ea"/>
                <a:cs typeface="+mj-cs"/>
              </a:rPr>
              <a:t>?</a:t>
            </a:r>
          </a:p>
          <a:p>
            <a:endParaRPr lang="nl-N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Feel free </a:t>
            </a:r>
            <a:r>
              <a:rPr lang="nl-NL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 contact </a:t>
            </a:r>
            <a:r>
              <a:rPr lang="nl-NL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us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 later.</a:t>
            </a:r>
          </a:p>
          <a:p>
            <a:endParaRPr lang="nl-N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l-NL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Michiel Ritzen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nl-NL" sz="1600" dirty="0" err="1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michiel.ritzen@zuyd.nl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nl-NL" sz="16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l-NL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Ana </a:t>
            </a:r>
            <a:r>
              <a:rPr lang="nl-NL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Tisov</a:t>
            </a:r>
            <a:r>
              <a:rPr lang="nl-NL" sz="16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nl-NL" sz="1600" dirty="0" smtClean="0">
                <a:solidFill>
                  <a:srgbClr val="000000"/>
                </a:solidFill>
                <a:latin typeface="Calibri" panose="020F0502020204030204" pitchFamily="34" charset="0"/>
                <a:hlinkClick r:id="rId7"/>
              </a:rPr>
              <a:t>a.tisov@huygen.net</a:t>
            </a:r>
            <a:r>
              <a:rPr lang="nl-NL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(project </a:t>
            </a:r>
            <a:r>
              <a:rPr lang="nl-NL" sz="1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coordinator</a:t>
            </a:r>
            <a:r>
              <a:rPr lang="nl-NL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nl-NL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nl-NL" sz="1600" dirty="0"/>
          </a:p>
          <a:p>
            <a:r>
              <a:rPr lang="nl-NL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nl-NL" dirty="0"/>
          </a:p>
        </p:txBody>
      </p:sp>
      <p:pic>
        <p:nvPicPr>
          <p:cNvPr id="9" name="Afbeelding" descr="Afbeelding">
            <a:extLst>
              <a:ext uri="{FF2B5EF4-FFF2-40B4-BE49-F238E27FC236}">
                <a16:creationId xmlns:a16="http://schemas.microsoft.com/office/drawing/2014/main" id="{56E53506-DBC3-4D8A-9C9F-0ADEA214C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46" y="947401"/>
            <a:ext cx="618940" cy="9377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08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err="1"/>
              <a:t>Current</a:t>
            </a:r>
            <a:r>
              <a:rPr lang="nl-NL" altLang="nl-NL" dirty="0"/>
              <a:t> </a:t>
            </a:r>
            <a:r>
              <a:rPr lang="nl-NL" altLang="nl-NL" dirty="0" err="1"/>
              <a:t>demolition</a:t>
            </a:r>
            <a:r>
              <a:rPr lang="nl-NL" altLang="nl-NL" dirty="0"/>
              <a:t> </a:t>
            </a:r>
            <a:r>
              <a:rPr lang="nl-NL" altLang="nl-NL" dirty="0" err="1"/>
              <a:t>practice</a:t>
            </a:r>
            <a:r>
              <a:rPr lang="nl-NL" altLang="nl-NL" dirty="0"/>
              <a:t> in </a:t>
            </a:r>
            <a:r>
              <a:rPr lang="nl-NL" altLang="nl-NL" dirty="0" err="1"/>
              <a:t>the</a:t>
            </a:r>
            <a:r>
              <a:rPr lang="nl-NL" altLang="nl-NL" dirty="0"/>
              <a:t> Netherlands</a:t>
            </a:r>
            <a:endParaRPr lang="nl-NL" altLang="nl-NL" dirty="0" smtClean="0"/>
          </a:p>
        </p:txBody>
      </p:sp>
      <p:pic>
        <p:nvPicPr>
          <p:cNvPr id="31748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42865" r="26414" b="31998"/>
          <a:stretch>
            <a:fillRect/>
          </a:stretch>
        </p:blipFill>
        <p:spPr bwMode="auto">
          <a:xfrm>
            <a:off x="1524000" y="2063751"/>
            <a:ext cx="9144000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24000" y="4918076"/>
            <a:ext cx="1506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200" i="1">
                <a:latin typeface="Arial" panose="020B0604020202020204" pitchFamily="34" charset="0"/>
              </a:rPr>
              <a:t>Source: TNO, 2017</a:t>
            </a:r>
          </a:p>
        </p:txBody>
      </p:sp>
    </p:spTree>
    <p:extLst>
      <p:ext uri="{BB962C8B-B14F-4D97-AF65-F5344CB8AC3E}">
        <p14:creationId xmlns:p14="http://schemas.microsoft.com/office/powerpoint/2010/main" val="3151995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EDB6CD8-72C5-4404-B557-11E239A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68" y="6144328"/>
            <a:ext cx="869447" cy="571261"/>
          </a:xfrm>
          <a:prstGeom prst="rect">
            <a:avLst/>
          </a:prstGeom>
        </p:spPr>
      </p:pic>
      <p:pic>
        <p:nvPicPr>
          <p:cNvPr id="13" name="Afbeelding 12" descr="Afbeelding met object, klok&#10;&#10;Automatisch gegenereerde beschrijving">
            <a:extLst>
              <a:ext uri="{FF2B5EF4-FFF2-40B4-BE49-F238E27FC236}">
                <a16:creationId xmlns:a16="http://schemas.microsoft.com/office/drawing/2014/main" id="{19FB210C-725F-4784-9090-A02A595C9C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6311816"/>
            <a:ext cx="1339978" cy="3910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963A766-B4A4-47D8-B025-06C9D89E9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725" y="6156535"/>
            <a:ext cx="1986742" cy="546354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3507FF7C-C1A3-4B5E-BF01-4953F191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 b="11577"/>
          <a:stretch/>
        </p:blipFill>
        <p:spPr bwMode="auto">
          <a:xfrm>
            <a:off x="0" y="3468"/>
            <a:ext cx="6195317" cy="38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271BFA54-9C4F-4039-ABDE-A38123EBF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17" y="-9525"/>
            <a:ext cx="5996683" cy="367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03961BF-04D2-445C-8126-2D36BB0E5C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7" b="12047"/>
          <a:stretch/>
        </p:blipFill>
        <p:spPr bwMode="auto">
          <a:xfrm>
            <a:off x="0" y="3472207"/>
            <a:ext cx="6195317" cy="338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A1ACDFE-942F-47A2-AA6A-2EF0C42DFC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19126"/>
          <a:stretch/>
        </p:blipFill>
        <p:spPr bwMode="auto">
          <a:xfrm>
            <a:off x="6195316" y="3472207"/>
            <a:ext cx="5996684" cy="338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377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F0DF5F5-78E3-48FD-B7F5-09E8AC3E543C}" type="datetime1">
              <a:rPr lang="en-US" smtClean="0"/>
              <a:pPr>
                <a:defRPr/>
              </a:pPr>
              <a:t>4/23/2020</a:t>
            </a:fld>
            <a:endParaRPr lang="en-US"/>
          </a:p>
        </p:txBody>
      </p:sp>
      <p:pic>
        <p:nvPicPr>
          <p:cNvPr id="28676" name="Picture 2" descr="Luchtfoto van de Oostvaardersplass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24"/>
          <a:stretch/>
        </p:blipFill>
        <p:spPr bwMode="auto">
          <a:xfrm>
            <a:off x="-17804" y="0"/>
            <a:ext cx="12209804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223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93" y="1864805"/>
            <a:ext cx="3584575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2970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" y="0"/>
            <a:ext cx="29210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80" y="350552"/>
            <a:ext cx="367347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78" y="2773759"/>
            <a:ext cx="32797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51" y="191008"/>
            <a:ext cx="26828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40" y="4397757"/>
            <a:ext cx="32623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0" y="1978025"/>
            <a:ext cx="3273426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954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fbeelding 16" descr="150617_version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3"/>
          <a:stretch>
            <a:fillRect/>
          </a:stretch>
        </p:blipFill>
        <p:spPr bwMode="auto">
          <a:xfrm>
            <a:off x="0" y="-1211178"/>
            <a:ext cx="12192000" cy="747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SUPERLOCAL</a:t>
            </a:r>
          </a:p>
        </p:txBody>
      </p:sp>
      <p:pic>
        <p:nvPicPr>
          <p:cNvPr id="5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143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3584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5844" name="Picture 5" descr="http://heem/projecten/vastgoed/141-VSTGOEDPRJ/Afbeeldingen/sloophoogbouwbleijerheideblokA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3258801" cy="71188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57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ep 14"/>
          <p:cNvGrpSpPr>
            <a:grpSpLocks/>
          </p:cNvGrpSpPr>
          <p:nvPr/>
        </p:nvGrpSpPr>
        <p:grpSpPr bwMode="auto">
          <a:xfrm>
            <a:off x="1706880" y="0"/>
            <a:ext cx="7589521" cy="6571488"/>
            <a:chOff x="4251000" y="1125538"/>
            <a:chExt cx="6165000" cy="5524588"/>
          </a:xfrm>
        </p:grpSpPr>
        <p:pic>
          <p:nvPicPr>
            <p:cNvPr id="6" name="Afbeelding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1" b="12363"/>
            <a:stretch>
              <a:fillRect/>
            </a:stretch>
          </p:blipFill>
          <p:spPr bwMode="auto">
            <a:xfrm>
              <a:off x="4251000" y="1125538"/>
              <a:ext cx="6165000" cy="538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hoek 16">
              <a:extLst>
                <a:ext uri="{FF2B5EF4-FFF2-40B4-BE49-F238E27FC236}">
                  <a16:creationId xmlns:a16="http://schemas.microsoft.com/office/drawing/2014/main" id="{04D43D55-2D2A-48BE-AC89-05C1AF6B247E}"/>
                </a:ext>
              </a:extLst>
            </p:cNvPr>
            <p:cNvSpPr/>
            <p:nvPr/>
          </p:nvSpPr>
          <p:spPr>
            <a:xfrm>
              <a:off x="4700314" y="6083918"/>
              <a:ext cx="1710676" cy="566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8" name="Tekstvak 17">
              <a:extLst>
                <a:ext uri="{FF2B5EF4-FFF2-40B4-BE49-F238E27FC236}">
                  <a16:creationId xmlns:a16="http://schemas.microsoft.com/office/drawing/2014/main" id="{D5C9D48C-F783-45F2-80B8-F303F6EAAD85}"/>
                </a:ext>
              </a:extLst>
            </p:cNvPr>
            <p:cNvSpPr txBox="1"/>
            <p:nvPr/>
          </p:nvSpPr>
          <p:spPr>
            <a:xfrm>
              <a:off x="4680908" y="6106094"/>
              <a:ext cx="5714194" cy="2042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825" err="1">
                  <a:latin typeface="Calibri" panose="020F0502020204030204" pitchFamily="34" charset="0"/>
                </a:rPr>
                <a:t>Bron</a:t>
              </a:r>
              <a:r>
                <a:rPr lang="en-US" sz="825">
                  <a:latin typeface="Calibri" panose="020F0502020204030204" pitchFamily="34" charset="0"/>
                </a:rPr>
                <a:t>: PBL</a:t>
              </a:r>
              <a:endParaRPr lang="nl-NL" sz="825">
                <a:latin typeface="Calibri" panose="020F0502020204030204" pitchFamily="34" charset="0"/>
              </a:endParaRPr>
            </a:p>
          </p:txBody>
        </p:sp>
      </p:grpSp>
      <p:pic>
        <p:nvPicPr>
          <p:cNvPr id="9" name="Picture 7" descr="Afbeeldingsresultaat voor logo zuyd hoge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93" y="6108792"/>
            <a:ext cx="1353312" cy="7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6177469"/>
            <a:ext cx="1214818" cy="6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57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F34EA7EB4E00498FF495E12154AC4A" ma:contentTypeVersion="10" ma:contentTypeDescription="Create a new document." ma:contentTypeScope="" ma:versionID="4fc5caac10c71b2d51794439c214aec0">
  <xsd:schema xmlns:xsd="http://www.w3.org/2001/XMLSchema" xmlns:xs="http://www.w3.org/2001/XMLSchema" xmlns:p="http://schemas.microsoft.com/office/2006/metadata/properties" xmlns:ns3="17e12b86-5f24-4197-bc1a-8577509df9c7" targetNamespace="http://schemas.microsoft.com/office/2006/metadata/properties" ma:root="true" ma:fieldsID="82097a523fd26a26487bc2851aaadc2b" ns3:_="">
    <xsd:import namespace="17e12b86-5f24-4197-bc1a-8577509df9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12b86-5f24-4197-bc1a-8577509df9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504DB1-FCED-4F44-96EC-8B3703979E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7A06B5-8A02-4C63-B092-6546C086B2E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7e12b86-5f24-4197-bc1a-8577509df9c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297DFE-2D11-4B28-B803-16FFF637F0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e12b86-5f24-4197-bc1a-8577509df9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3225</TotalTime>
  <Words>777</Words>
  <Application>Microsoft Office PowerPoint</Application>
  <PresentationFormat>Widescreen</PresentationFormat>
  <Paragraphs>132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MS PGothic</vt:lpstr>
      <vt:lpstr>Arial</vt:lpstr>
      <vt:lpstr>Calibri</vt:lpstr>
      <vt:lpstr>Calibri Light</vt:lpstr>
      <vt:lpstr>Kailasa</vt:lpstr>
      <vt:lpstr>Karla</vt:lpstr>
      <vt:lpstr>Roboto</vt:lpstr>
      <vt:lpstr>Times New Roman</vt:lpstr>
      <vt:lpstr>Verdana</vt:lpstr>
      <vt:lpstr>Kantoorthema</vt:lpstr>
      <vt:lpstr>Evaluation of circularity in the Built Environment  H2020 DRIVE 0 &amp; UIA Super Circular Estate   Driving decarbonization of the EU building stock by circular (de)construction</vt:lpstr>
      <vt:lpstr>Background</vt:lpstr>
      <vt:lpstr>Current demolition practice in the Netherlands</vt:lpstr>
      <vt:lpstr>PowerPoint Presentation</vt:lpstr>
      <vt:lpstr>PowerPoint Presentation</vt:lpstr>
      <vt:lpstr>PowerPoint Presentation</vt:lpstr>
      <vt:lpstr>SUPERLOCAL</vt:lpstr>
      <vt:lpstr>PowerPoint Presentation</vt:lpstr>
      <vt:lpstr>PowerPoint Presentation</vt:lpstr>
      <vt:lpstr>PowerPoint Presentation</vt:lpstr>
      <vt:lpstr>SUPERLOCAL</vt:lpstr>
      <vt:lpstr>PowerPoint Presentation</vt:lpstr>
      <vt:lpstr>Environmental impacts</vt:lpstr>
      <vt:lpstr>Environmental impacts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DRIVE 0 Symposium on Circular Renovations      Brightlands Chemelot Campus  Geleen, the Netherlands 24 October 2019</dc:title>
  <dc:creator>Ana Tisov</dc:creator>
  <cp:lastModifiedBy>Ritzen, MJ (Michiel)</cp:lastModifiedBy>
  <cp:revision>18</cp:revision>
  <dcterms:created xsi:type="dcterms:W3CDTF">2019-10-20T17:01:27Z</dcterms:created>
  <dcterms:modified xsi:type="dcterms:W3CDTF">2020-04-23T11:35:31Z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0x01010046F34EA7EB4E00498FF495E12154AC4A</vt:lpwstr>
  </property>
</Properties>
</file>